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65" r:id="rId5"/>
    <p:sldId id="262" r:id="rId6"/>
    <p:sldId id="263" r:id="rId7"/>
    <p:sldId id="264" r:id="rId8"/>
    <p:sldId id="260" r:id="rId9"/>
    <p:sldId id="261" r:id="rId10"/>
    <p:sldId id="267" r:id="rId11"/>
    <p:sldId id="268" r:id="rId12"/>
    <p:sldId id="269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F822F-0DF0-422E-A477-8588E839FB9B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6F624-C09C-42ED-B152-F909B8EF4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42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trics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trics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trics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st.go.kr/kor/s_notice/press/pressView.jsp?pSeq=15834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trics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trics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trics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trics.co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hlinkClick r:id="rId3"/>
              </a:rPr>
              <a:t>게임트릭스</a:t>
            </a:r>
            <a:r>
              <a:rPr lang="ko-KR" altLang="en-US" dirty="0">
                <a:hlinkClick r:id="rId3"/>
              </a:rPr>
              <a:t> 리서치 제공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http://www.gametrics.com/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6F624-C09C-42ED-B152-F909B8EF4A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737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hlinkClick r:id="rId3"/>
              </a:rPr>
              <a:t>게임트릭스</a:t>
            </a:r>
            <a:r>
              <a:rPr lang="ko-KR" altLang="en-US" dirty="0">
                <a:hlinkClick r:id="rId3"/>
              </a:rPr>
              <a:t> 리서치 제공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http://www.gametrics.com/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6F624-C09C-42ED-B152-F909B8EF4A4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4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hlinkClick r:id="rId3"/>
              </a:rPr>
              <a:t>게임트릭스</a:t>
            </a:r>
            <a:r>
              <a:rPr lang="ko-KR" altLang="en-US" dirty="0">
                <a:hlinkClick r:id="rId3"/>
              </a:rPr>
              <a:t> 리서치 제공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http://www.gametrics.com/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6F624-C09C-42ED-B152-F909B8EF4A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83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2016</a:t>
            </a:r>
            <a:r>
              <a:rPr lang="ko-KR" altLang="en-US" dirty="0">
                <a:hlinkClick r:id="rId3"/>
              </a:rPr>
              <a:t>년 국민 여가 활동 조사결과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https://www.mcst.go.kr/kor/s_notice/press/pressView.jsp?pSeq=15834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6F624-C09C-42ED-B152-F909B8EF4A4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045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hlinkClick r:id="rId3"/>
              </a:rPr>
              <a:t>게임트릭스</a:t>
            </a:r>
            <a:r>
              <a:rPr lang="ko-KR" altLang="en-US" dirty="0">
                <a:hlinkClick r:id="rId3"/>
              </a:rPr>
              <a:t> 리서치 제공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http://www.gametrics.com/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6F624-C09C-42ED-B152-F909B8EF4A4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665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hlinkClick r:id="rId3"/>
              </a:rPr>
              <a:t>게임트릭스</a:t>
            </a:r>
            <a:r>
              <a:rPr lang="ko-KR" altLang="en-US" dirty="0">
                <a:hlinkClick r:id="rId3"/>
              </a:rPr>
              <a:t> 리서치 제공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http://www.gametrics.com/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6F624-C09C-42ED-B152-F909B8EF4A4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177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hlinkClick r:id="rId3"/>
              </a:rPr>
              <a:t>게임트릭스</a:t>
            </a:r>
            <a:r>
              <a:rPr lang="ko-KR" altLang="en-US" dirty="0">
                <a:hlinkClick r:id="rId3"/>
              </a:rPr>
              <a:t> 리서치 제공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http://www.gametrics.com/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6F624-C09C-42ED-B152-F909B8EF4A4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128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hlinkClick r:id="rId3"/>
              </a:rPr>
              <a:t>게임트릭스</a:t>
            </a:r>
            <a:r>
              <a:rPr lang="ko-KR" altLang="en-US" dirty="0">
                <a:hlinkClick r:id="rId3"/>
              </a:rPr>
              <a:t> 리서치 제공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http://www.gametrics.com/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6F624-C09C-42ED-B152-F909B8EF4A4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7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" y="3694261"/>
            <a:ext cx="9143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김경철</a:t>
            </a:r>
            <a:r>
              <a:rPr kumimoji="0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교수님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14781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대전액션 장르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03244" y="4199945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3203848" y="1143652"/>
            <a:ext cx="324036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2019-2</a:t>
            </a:r>
          </a:p>
          <a:p>
            <a:pPr algn="ctr"/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시장 타당성 조사</a:t>
            </a:r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25258-2143-4763-847D-8ACE3CAAE517}"/>
              </a:ext>
            </a:extLst>
          </p:cNvPr>
          <p:cNvSpPr txBox="1"/>
          <p:nvPr/>
        </p:nvSpPr>
        <p:spPr>
          <a:xfrm>
            <a:off x="7164288" y="4705568"/>
            <a:ext cx="19442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정명준 김지수 김근우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개발 방향</a:t>
            </a:r>
            <a:endParaRPr 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0ED7490-5D7A-44C9-8FDB-44316ADFE794}"/>
              </a:ext>
            </a:extLst>
          </p:cNvPr>
          <p:cNvSpPr/>
          <p:nvPr/>
        </p:nvSpPr>
        <p:spPr>
          <a:xfrm>
            <a:off x="899592" y="1995686"/>
            <a:ext cx="2016224" cy="20162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짧은 </a:t>
            </a:r>
            <a:endParaRPr lang="en-US" altLang="ko-KR" dirty="0"/>
          </a:p>
          <a:p>
            <a:pPr algn="ctr"/>
            <a:r>
              <a:rPr lang="ko-KR" altLang="en-US" dirty="0"/>
              <a:t>플레이타임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339B20E-5F92-4C94-84CF-DDAB3A151FFC}"/>
              </a:ext>
            </a:extLst>
          </p:cNvPr>
          <p:cNvSpPr/>
          <p:nvPr/>
        </p:nvSpPr>
        <p:spPr>
          <a:xfrm>
            <a:off x="3563888" y="1995686"/>
            <a:ext cx="2016224" cy="20162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경쟁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19DD225-BBCB-43F3-BABB-C621030C5E73}"/>
              </a:ext>
            </a:extLst>
          </p:cNvPr>
          <p:cNvSpPr/>
          <p:nvPr/>
        </p:nvSpPr>
        <p:spPr>
          <a:xfrm>
            <a:off x="6228184" y="1995686"/>
            <a:ext cx="2016224" cy="20162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43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개발 방향</a:t>
            </a:r>
            <a:endParaRPr lang="en-US" dirty="0"/>
          </a:p>
        </p:txBody>
      </p:sp>
      <p:pic>
        <p:nvPicPr>
          <p:cNvPr id="10242" name="Picture 2" descr="giganticì ëí ì´ë¯¸ì§ ê²ìê²°ê³¼">
            <a:extLst>
              <a:ext uri="{FF2B5EF4-FFF2-40B4-BE49-F238E27FC236}">
                <a16:creationId xmlns:a16="http://schemas.microsoft.com/office/drawing/2014/main" id="{4728D0FC-2F81-4CAF-B459-50F33EF9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12972"/>
            <a:ext cx="4088108" cy="23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880FE53-5D7D-4391-9778-79F7479A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</p:spPr>
        <p:txBody>
          <a:bodyPr/>
          <a:lstStyle/>
          <a:p>
            <a:r>
              <a:rPr lang="ko-KR" altLang="en-US" b="1" dirty="0"/>
              <a:t>컨셉</a:t>
            </a:r>
            <a:endParaRPr lang="en-US" altLang="ko-KR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5A082E-83BD-46BE-8862-2D05D5AD9E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95536" y="1592238"/>
            <a:ext cx="6624736" cy="11235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AOS + 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N:N </a:t>
            </a:r>
            <a:r>
              <a:rPr lang="ko-KR" altLang="en-US" dirty="0"/>
              <a:t>경쟁 및 거점 점령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다양한 특색을 가진 캐릭터들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 타겟은 </a:t>
            </a:r>
            <a:r>
              <a:rPr lang="en-US" altLang="ko-KR" dirty="0"/>
              <a:t>10~20</a:t>
            </a:r>
            <a:r>
              <a:rPr lang="ko-KR" altLang="en-US" dirty="0"/>
              <a:t>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타겟층에 맞는 아기자기한 디자인 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098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과거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5536" y="1592238"/>
            <a:ext cx="8496944" cy="1123529"/>
          </a:xfrm>
        </p:spPr>
        <p:txBody>
          <a:bodyPr/>
          <a:lstStyle/>
          <a:p>
            <a:r>
              <a:rPr lang="en-US" altLang="ko-KR" dirty="0"/>
              <a:t>2000</a:t>
            </a:r>
            <a:r>
              <a:rPr lang="ko-KR" altLang="en-US" dirty="0"/>
              <a:t>년대는 디아블로</a:t>
            </a:r>
            <a:r>
              <a:rPr lang="en-US" altLang="ko-KR" dirty="0"/>
              <a:t>, </a:t>
            </a:r>
            <a:r>
              <a:rPr lang="ko-KR" altLang="en-US" dirty="0"/>
              <a:t>바람의 나라</a:t>
            </a:r>
            <a:r>
              <a:rPr lang="en-US" altLang="ko-KR" dirty="0"/>
              <a:t>, </a:t>
            </a:r>
            <a:r>
              <a:rPr lang="ko-KR" altLang="en-US" dirty="0"/>
              <a:t>메이플 스토리 등 </a:t>
            </a:r>
            <a:r>
              <a:rPr lang="en-US" altLang="ko-KR" dirty="0"/>
              <a:t>RPG </a:t>
            </a:r>
            <a:r>
              <a:rPr lang="ko-KR" altLang="en-US" dirty="0"/>
              <a:t>장르의 게임이 강세를 보였으며</a:t>
            </a:r>
            <a:endParaRPr lang="en-US" altLang="ko-KR" dirty="0"/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RPG 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장르</a:t>
            </a:r>
            <a:r>
              <a:rPr lang="ko-KR" altLang="en-US" dirty="0"/>
              <a:t>는 플레이 시간이 길다는 특징이 있음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현대 게임의 트렌드 변화</a:t>
            </a:r>
            <a:endParaRPr lang="en-US" dirty="0"/>
          </a:p>
        </p:txBody>
      </p:sp>
      <p:pic>
        <p:nvPicPr>
          <p:cNvPr id="1026" name="Picture 2" descr="ëìë¸ë¡2ì ëí ì´ë¯¸ì§ ê²ìê²°ê³¼">
            <a:extLst>
              <a:ext uri="{FF2B5EF4-FFF2-40B4-BE49-F238E27FC236}">
                <a16:creationId xmlns:a16="http://schemas.microsoft.com/office/drawing/2014/main" id="{1B119B59-0181-4BFD-88FF-0A88A4ACF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55726"/>
            <a:ext cx="2899807" cy="1812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ë°ëì ëë¼ ë¡ê·¸ì¸ì ëí ì´ë¯¸ì§ ê²ìê²°ê³¼">
            <a:extLst>
              <a:ext uri="{FF2B5EF4-FFF2-40B4-BE49-F238E27FC236}">
                <a16:creationId xmlns:a16="http://schemas.microsoft.com/office/drawing/2014/main" id="{B27750A2-A183-4F18-A9B4-596A6A258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726" y="2643758"/>
            <a:ext cx="2466975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ë©ì´í ì¤í ë¦¬ì ëí ì´ë¯¸ì§ ê²ìê²°ê³¼">
            <a:extLst>
              <a:ext uri="{FF2B5EF4-FFF2-40B4-BE49-F238E27FC236}">
                <a16:creationId xmlns:a16="http://schemas.microsoft.com/office/drawing/2014/main" id="{CDE44D26-BEEC-453D-A73E-AA99F535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075" y="2966401"/>
            <a:ext cx="3945409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현대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5536" y="1592238"/>
            <a:ext cx="8496944" cy="1123529"/>
          </a:xfrm>
        </p:spPr>
        <p:txBody>
          <a:bodyPr/>
          <a:lstStyle/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그러나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2019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년 현재는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AOS, FPS 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등 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짧은 플레이타임을 가진 장르가 유행 중이다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현대 게임의 트렌드 변화</a:t>
            </a:r>
            <a:endParaRPr lang="en-US" dirty="0"/>
          </a:p>
        </p:txBody>
      </p:sp>
      <p:pic>
        <p:nvPicPr>
          <p:cNvPr id="9218" name="Picture 2" descr="PCë°©ì ëí ì´ë¯¸ì§ ê²ìê²°ê³¼">
            <a:extLst>
              <a:ext uri="{FF2B5EF4-FFF2-40B4-BE49-F238E27FC236}">
                <a16:creationId xmlns:a16="http://schemas.microsoft.com/office/drawing/2014/main" id="{6405A5A5-2E10-4A76-AAF6-BFB43D52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92238"/>
            <a:ext cx="3942606" cy="2623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19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리그 오브 레전드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5536" y="1592238"/>
            <a:ext cx="3744416" cy="11235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AOS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부동의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위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과거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판당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시간 이상의 게임시간을 보였으나 여러 패치를 통해 </a:t>
            </a:r>
            <a:r>
              <a:rPr lang="en-US" altLang="ko-KR" dirty="0">
                <a:latin typeface="+mn-ea"/>
              </a:rPr>
              <a:t>15-30</a:t>
            </a:r>
            <a:r>
              <a:rPr lang="ko-KR" altLang="en-US" dirty="0">
                <a:latin typeface="+mn-ea"/>
              </a:rPr>
              <a:t>분 수준으로 단축</a:t>
            </a:r>
            <a:endParaRPr lang="en-US" altLang="ko-KR" dirty="0">
              <a:latin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현대 게임의 트렌드 변화</a:t>
            </a:r>
            <a:endParaRPr lang="en-US" dirty="0"/>
          </a:p>
        </p:txBody>
      </p:sp>
      <p:pic>
        <p:nvPicPr>
          <p:cNvPr id="2050" name="Picture 2" descr="ë¦¬ê·¸ ì¤ë¸ ë ì ëì ëí ì´ë¯¸ì§ ê²ìê²°ê³¼">
            <a:extLst>
              <a:ext uri="{FF2B5EF4-FFF2-40B4-BE49-F238E27FC236}">
                <a16:creationId xmlns:a16="http://schemas.microsoft.com/office/drawing/2014/main" id="{434D7499-7808-473D-8AD6-938D9BB87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649" y="1800260"/>
            <a:ext cx="4431815" cy="2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11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배틀 그라운드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5536" y="1592238"/>
            <a:ext cx="6048672" cy="11235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100</a:t>
            </a:r>
            <a:r>
              <a:rPr lang="ko-KR" altLang="en-US" dirty="0"/>
              <a:t>명이 서로 경쟁하는 배틀 </a:t>
            </a:r>
            <a:r>
              <a:rPr lang="ko-KR" altLang="en-US" dirty="0" err="1"/>
              <a:t>로얄</a:t>
            </a:r>
            <a:r>
              <a:rPr lang="ko-KR" altLang="en-US" dirty="0"/>
              <a:t> </a:t>
            </a:r>
            <a:r>
              <a:rPr lang="en-US" altLang="ko-KR" dirty="0"/>
              <a:t>FPS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판당 짧게는 </a:t>
            </a:r>
            <a:r>
              <a:rPr lang="en-US" altLang="ko-KR" dirty="0"/>
              <a:t>5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길게는 </a:t>
            </a:r>
            <a:r>
              <a:rPr lang="en-US" altLang="ko-KR" dirty="0"/>
              <a:t>30</a:t>
            </a:r>
            <a:r>
              <a:rPr lang="ko-KR" altLang="en-US" dirty="0"/>
              <a:t>분정도의 짧은 플레이타임을 보임</a:t>
            </a:r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현대 게임의 트렌드 변화</a:t>
            </a:r>
            <a:endParaRPr lang="en-US" dirty="0"/>
          </a:p>
        </p:txBody>
      </p:sp>
      <p:pic>
        <p:nvPicPr>
          <p:cNvPr id="5122" name="Picture 2" descr="ë°°í ê·¸ë¼ì´ëì ëí ì´ë¯¸ì§ ê²ìê²°ê³¼">
            <a:extLst>
              <a:ext uri="{FF2B5EF4-FFF2-40B4-BE49-F238E27FC236}">
                <a16:creationId xmlns:a16="http://schemas.microsoft.com/office/drawing/2014/main" id="{B4BBD0F4-E20F-4D48-841E-7FDE05F14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837" y="2455317"/>
            <a:ext cx="4689627" cy="219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79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오버워치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5536" y="1592238"/>
            <a:ext cx="6048672" cy="11235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퀘이크류의</a:t>
            </a:r>
            <a:r>
              <a:rPr lang="ko-KR" altLang="en-US" dirty="0"/>
              <a:t> </a:t>
            </a:r>
            <a:r>
              <a:rPr lang="ko-KR" altLang="en-US" dirty="0" err="1"/>
              <a:t>하이퍼</a:t>
            </a:r>
            <a:r>
              <a:rPr lang="ko-KR" altLang="en-US" dirty="0"/>
              <a:t> </a:t>
            </a:r>
            <a:r>
              <a:rPr lang="en-US" altLang="ko-KR" dirty="0"/>
              <a:t>FPS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거점점령</a:t>
            </a:r>
            <a:r>
              <a:rPr lang="en-US" altLang="ko-KR" dirty="0"/>
              <a:t>, </a:t>
            </a:r>
            <a:r>
              <a:rPr lang="ko-KR" altLang="en-US" dirty="0"/>
              <a:t>수레밀기 등 다양한 모드 지원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짧은 플레이타임</a:t>
            </a:r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현대 게임의 트렌드 변화</a:t>
            </a:r>
            <a:endParaRPr lang="en-US" dirty="0"/>
          </a:p>
        </p:txBody>
      </p:sp>
      <p:pic>
        <p:nvPicPr>
          <p:cNvPr id="6146" name="Picture 2" descr="ì¤ë²ìì¹ì ëí ì´ë¯¸ì§ ê²ìê²°ê³¼">
            <a:extLst>
              <a:ext uri="{FF2B5EF4-FFF2-40B4-BE49-F238E27FC236}">
                <a16:creationId xmlns:a16="http://schemas.microsoft.com/office/drawing/2014/main" id="{FAD77E27-0085-42F0-8652-47E3A6187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525" y="2499742"/>
            <a:ext cx="4424725" cy="230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27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왜 유행하는가</a:t>
            </a:r>
            <a:r>
              <a:rPr lang="en-US" altLang="ko-KR" b="1" dirty="0"/>
              <a:t>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5536" y="1592238"/>
            <a:ext cx="6624736" cy="1123529"/>
          </a:xfrm>
        </p:spPr>
        <p:txBody>
          <a:bodyPr/>
          <a:lstStyle/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현대에 이르러 개인이 누릴 수 있는 여가시간의 총량이 감소하면서 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사람들은 짧은 플레이 타임을 가진 게임들을 선호하기 시작하였다고 판단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현대 게임의 트렌드 변화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5BF003-2054-42CA-8DC0-BEDD17664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459" y="2283718"/>
            <a:ext cx="4749081" cy="226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4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왜 유행하는가</a:t>
            </a:r>
            <a:r>
              <a:rPr lang="en-US" altLang="ko-KR" b="1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5536" y="1592238"/>
            <a:ext cx="6624736" cy="1123529"/>
          </a:xfrm>
        </p:spPr>
        <p:txBody>
          <a:bodyPr/>
          <a:lstStyle/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실제로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PC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방 점유율 상위권 게임들은 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/>
              <a:t>모두 </a:t>
            </a:r>
            <a:r>
              <a:rPr lang="en-US" altLang="ko-KR" dirty="0"/>
              <a:t>15</a:t>
            </a:r>
            <a:r>
              <a:rPr lang="ko-KR" altLang="en-US" dirty="0"/>
              <a:t>분</a:t>
            </a:r>
            <a:r>
              <a:rPr lang="en-US" altLang="ko-KR" dirty="0"/>
              <a:t>~30</a:t>
            </a:r>
            <a:r>
              <a:rPr lang="ko-KR" altLang="en-US" dirty="0"/>
              <a:t>분 내의 짧은 플레이타임을 가짐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현대 게임의 트렌드 변화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02DAB1-E28A-4F79-A249-2B7E7FD31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251" y="1203598"/>
            <a:ext cx="25241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4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인기 게임들의 공통점</a:t>
            </a:r>
            <a:endParaRPr lang="en-US" altLang="ko-KR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5536" y="1592238"/>
            <a:ext cx="6624736" cy="11235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짧은 플레이타임</a:t>
            </a:r>
            <a:endParaRPr lang="en-US" altLang="ko-KR" sz="1600" b="1" dirty="0"/>
          </a:p>
          <a:p>
            <a:r>
              <a:rPr lang="en-US" altLang="ko-KR" dirty="0"/>
              <a:t>     - </a:t>
            </a:r>
            <a:r>
              <a:rPr lang="ko-KR" altLang="en-US" dirty="0"/>
              <a:t>여가시간의 감소로 짧은 시간 빠르게 즐길 수 있는 게임을 선호함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타인과의 경쟁</a:t>
            </a:r>
            <a:endParaRPr lang="en-US" altLang="ko-KR" sz="1600" b="1" dirty="0"/>
          </a:p>
          <a:p>
            <a:r>
              <a:rPr lang="en-US" altLang="ko-KR" dirty="0"/>
              <a:t>     - </a:t>
            </a:r>
            <a:r>
              <a:rPr lang="ko-KR" altLang="en-US" dirty="0"/>
              <a:t>협동보다는 경쟁 위주의 게임이 인기를 끌고 있음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인기 게임 분석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02DAB1-E28A-4F79-A249-2B7E7FD31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355" y="1203598"/>
            <a:ext cx="25241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0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372</Words>
  <Application>Microsoft Office PowerPoint</Application>
  <PresentationFormat>화면 슬라이드 쇼(16:9)</PresentationFormat>
  <Paragraphs>78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Office Theme</vt:lpstr>
      <vt:lpstr>Custom Design</vt:lpstr>
      <vt:lpstr>PowerPoint 프레젠테이션</vt:lpstr>
      <vt:lpstr> 현대 게임의 트렌드 변화</vt:lpstr>
      <vt:lpstr> 현대 게임의 트렌드 변화</vt:lpstr>
      <vt:lpstr> 현대 게임의 트렌드 변화</vt:lpstr>
      <vt:lpstr> 현대 게임의 트렌드 변화</vt:lpstr>
      <vt:lpstr> 현대 게임의 트렌드 변화</vt:lpstr>
      <vt:lpstr> 현대 게임의 트렌드 변화</vt:lpstr>
      <vt:lpstr> 현대 게임의 트렌드 변화</vt:lpstr>
      <vt:lpstr> 인기 게임 분석</vt:lpstr>
      <vt:lpstr> 개발 방향</vt:lpstr>
      <vt:lpstr> 개발 방향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asaen@kpu.ac.kr</cp:lastModifiedBy>
  <cp:revision>54</cp:revision>
  <dcterms:created xsi:type="dcterms:W3CDTF">2014-04-01T16:27:38Z</dcterms:created>
  <dcterms:modified xsi:type="dcterms:W3CDTF">2019-09-08T02:46:54Z</dcterms:modified>
</cp:coreProperties>
</file>