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8" d="100"/>
          <a:sy n="88" d="100"/>
        </p:scale>
        <p:origin x="-3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8/23/2014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256915"/>
            <a:ext cx="6400800" cy="1885147"/>
          </a:xfrm>
        </p:spPr>
        <p:txBody>
          <a:bodyPr>
            <a:noAutofit/>
          </a:bodyPr>
          <a:lstStyle/>
          <a:p>
            <a:r>
              <a:rPr lang="es-ES" sz="6000" dirty="0" err="1" smtClean="0"/>
              <a:t>Classroom</a:t>
            </a:r>
            <a:r>
              <a:rPr lang="es-ES" sz="6000" dirty="0" smtClean="0"/>
              <a:t> </a:t>
            </a:r>
            <a:r>
              <a:rPr lang="es-ES" sz="6000" dirty="0" err="1" smtClean="0"/>
              <a:t>language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762000"/>
          </a:xfrm>
        </p:spPr>
        <p:txBody>
          <a:bodyPr>
            <a:noAutofit/>
          </a:bodyPr>
          <a:lstStyle/>
          <a:p>
            <a:r>
              <a:rPr lang="es-ES" sz="4400" dirty="0" smtClean="0"/>
              <a:t>BASIC 1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092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538" y="920957"/>
            <a:ext cx="6638813" cy="4370081"/>
          </a:xfrm>
        </p:spPr>
        <p:txBody>
          <a:bodyPr/>
          <a:lstStyle/>
          <a:p>
            <a:r>
              <a:rPr lang="es-ES" dirty="0" smtClean="0"/>
              <a:t>Cuando no entiendas algo…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dirty="0" err="1" smtClean="0"/>
              <a:t>sorry</a:t>
            </a:r>
            <a:r>
              <a:rPr lang="es-ES" dirty="0" smtClean="0"/>
              <a:t>, I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4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4142160"/>
          </a:xfrm>
        </p:spPr>
        <p:txBody>
          <a:bodyPr>
            <a:normAutofit/>
          </a:bodyPr>
          <a:lstStyle/>
          <a:p>
            <a:r>
              <a:rPr lang="es-ES" dirty="0" smtClean="0"/>
              <a:t>Cuando quieras que el profesor(a) repita…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Can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please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2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379" y="1320951"/>
            <a:ext cx="6720219" cy="384911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Cuando el profesor(a) dice: “</a:t>
            </a:r>
            <a:r>
              <a:rPr lang="es-ES" dirty="0" err="1" smtClean="0"/>
              <a:t>What</a:t>
            </a:r>
            <a:r>
              <a:rPr lang="es-ES" dirty="0" smtClean="0"/>
              <a:t> 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do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r>
              <a:rPr lang="es-ES" dirty="0" smtClean="0"/>
              <a:t>?”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la respuesta es: “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…”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1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75999" cy="4402642"/>
          </a:xfrm>
        </p:spPr>
        <p:txBody>
          <a:bodyPr>
            <a:normAutofit/>
          </a:bodyPr>
          <a:lstStyle/>
          <a:p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 smtClean="0"/>
              <a:t> “Una vez mas” in </a:t>
            </a:r>
            <a:r>
              <a:rPr lang="es-ES" dirty="0" err="1" smtClean="0"/>
              <a:t>english</a:t>
            </a:r>
            <a:r>
              <a:rPr lang="es-ES" dirty="0" smtClean="0"/>
              <a:t>?</a:t>
            </a:r>
            <a:br>
              <a:rPr lang="es-ES" dirty="0" smtClean="0"/>
            </a:br>
            <a:r>
              <a:rPr lang="es-ES" dirty="0" smtClean="0"/>
              <a:t>- </a:t>
            </a:r>
            <a:r>
              <a:rPr lang="es-ES" dirty="0" err="1" smtClean="0"/>
              <a:t>One</a:t>
            </a:r>
            <a:r>
              <a:rPr lang="es-ES" dirty="0" smtClean="0"/>
              <a:t> more time.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 smtClean="0"/>
              <a:t> “lo mismo” in </a:t>
            </a:r>
            <a:r>
              <a:rPr lang="es-ES" dirty="0" err="1" smtClean="0"/>
              <a:t>english</a:t>
            </a:r>
            <a:r>
              <a:rPr lang="es-ES" dirty="0" smtClean="0"/>
              <a:t>?</a:t>
            </a:r>
            <a:br>
              <a:rPr lang="es-ES" dirty="0" smtClean="0"/>
            </a:br>
            <a:r>
              <a:rPr lang="es-ES" dirty="0" smtClean="0"/>
              <a:t>-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7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4816" y="1076748"/>
            <a:ext cx="6687657" cy="4598004"/>
          </a:xfrm>
        </p:spPr>
        <p:txBody>
          <a:bodyPr/>
          <a:lstStyle/>
          <a:p>
            <a:r>
              <a:rPr lang="es-ES" dirty="0" smtClean="0"/>
              <a:t>Cuando el profesor(a) dice: are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finished</a:t>
            </a:r>
            <a:r>
              <a:rPr lang="es-ES" dirty="0" smtClean="0"/>
              <a:t>?</a:t>
            </a:r>
            <a:br>
              <a:rPr lang="es-ES" dirty="0" smtClean="0"/>
            </a:br>
            <a:r>
              <a:rPr lang="es-ES" dirty="0" smtClean="0"/>
              <a:t>(-)no, </a:t>
            </a:r>
            <a:r>
              <a:rPr lang="es-ES" dirty="0" err="1" smtClean="0"/>
              <a:t>give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a </a:t>
            </a:r>
            <a:r>
              <a:rPr lang="es-ES" dirty="0" err="1" smtClean="0"/>
              <a:t>moment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(+) Yes, </a:t>
            </a:r>
            <a:r>
              <a:rPr lang="es-ES" dirty="0" err="1" smtClean="0"/>
              <a:t>we</a:t>
            </a:r>
            <a:r>
              <a:rPr lang="es-ES" dirty="0" smtClean="0"/>
              <a:t> are.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9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69791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Tengo una pregunta</a:t>
            </a:r>
            <a:br>
              <a:rPr lang="es-ES" dirty="0" smtClean="0"/>
            </a:br>
            <a:r>
              <a:rPr lang="es-ES" dirty="0" smtClean="0"/>
              <a:t>-i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question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Marcador de contenido 3" descr="raise your hand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b="191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0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567" y="1253570"/>
            <a:ext cx="4119176" cy="43305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Si quieres ingresar al salón cuando llegaste tarde, se dice: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Excuse me, miss/</a:t>
            </a:r>
            <a:r>
              <a:rPr lang="es-ES" dirty="0" err="1" smtClean="0"/>
              <a:t>teacher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I come in?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43" y="1595452"/>
            <a:ext cx="2843134" cy="35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2910" y="1083757"/>
            <a:ext cx="3724455" cy="3881679"/>
          </a:xfrm>
        </p:spPr>
        <p:txBody>
          <a:bodyPr>
            <a:noAutofit/>
          </a:bodyPr>
          <a:lstStyle/>
          <a:p>
            <a:r>
              <a:rPr lang="es-ES" sz="5400" dirty="0" smtClean="0"/>
              <a:t>Cuando quieras ir al baño </a:t>
            </a:r>
            <a:endParaRPr lang="es-ES" sz="5400" dirty="0"/>
          </a:p>
        </p:txBody>
      </p:sp>
      <p:pic>
        <p:nvPicPr>
          <p:cNvPr id="1026" name="Picture 2" descr="http://content.mycutegraphics.com/graphics/school/bathroom-monito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79" y="1558514"/>
            <a:ext cx="3436711" cy="36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2660" y="396809"/>
            <a:ext cx="3717765" cy="509771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Cuando quieras salir del salón por alguna emergencia, se dice: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May</a:t>
            </a:r>
            <a:r>
              <a:rPr lang="es-ES" dirty="0" smtClean="0"/>
              <a:t> I be </a:t>
            </a:r>
            <a:r>
              <a:rPr lang="es-ES" dirty="0" err="1" smtClean="0"/>
              <a:t>excused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425" y="1981200"/>
            <a:ext cx="3869334" cy="3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376799"/>
            <a:ext cx="6638813" cy="4272401"/>
          </a:xfrm>
        </p:spPr>
        <p:txBody>
          <a:bodyPr/>
          <a:lstStyle/>
          <a:p>
            <a:r>
              <a:rPr lang="es-ES" dirty="0" smtClean="0"/>
              <a:t>Cuando quieras saber como se dice algo en ingles…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say</a:t>
            </a:r>
            <a:r>
              <a:rPr lang="es-ES" dirty="0"/>
              <a:t> </a:t>
            </a:r>
            <a:r>
              <a:rPr lang="es-ES" dirty="0" smtClean="0"/>
              <a:t>“</a:t>
            </a:r>
            <a:r>
              <a:rPr lang="es-ES" dirty="0" err="1" smtClean="0"/>
              <a:t>Lapiz</a:t>
            </a:r>
            <a:r>
              <a:rPr lang="es-ES" dirty="0" smtClean="0"/>
              <a:t>” in </a:t>
            </a:r>
            <a:r>
              <a:rPr lang="es-ES" dirty="0" err="1" smtClean="0"/>
              <a:t>english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7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9691" y="1034918"/>
            <a:ext cx="6980722" cy="4402642"/>
          </a:xfrm>
        </p:spPr>
        <p:txBody>
          <a:bodyPr>
            <a:normAutofit/>
          </a:bodyPr>
          <a:lstStyle/>
          <a:p>
            <a:r>
              <a:rPr lang="es-ES" dirty="0" smtClean="0"/>
              <a:t>Cuando quieras saber como se escribe una palabra…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spell</a:t>
            </a:r>
            <a:r>
              <a:rPr lang="es-ES" dirty="0" smtClean="0"/>
              <a:t> “</a:t>
            </a:r>
            <a:r>
              <a:rPr lang="es-ES" dirty="0" err="1" smtClean="0"/>
              <a:t>Pencil</a:t>
            </a:r>
            <a:r>
              <a:rPr lang="es-ES" dirty="0" smtClean="0"/>
              <a:t>”?</a:t>
            </a:r>
            <a:br>
              <a:rPr lang="es-ES" dirty="0" smtClean="0"/>
            </a:br>
            <a:r>
              <a:rPr lang="es-ES" dirty="0" smtClean="0"/>
              <a:t>-</a:t>
            </a:r>
            <a:r>
              <a:rPr lang="es-ES" dirty="0" err="1" smtClean="0"/>
              <a:t>It’s</a:t>
            </a:r>
            <a:r>
              <a:rPr lang="es-ES" dirty="0" smtClean="0"/>
              <a:t> P-E-N-C-I-L.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7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507042"/>
            <a:ext cx="6400800" cy="36537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Cuando quieras saber como se pronuncia una palabra…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pronounce</a:t>
            </a:r>
            <a:r>
              <a:rPr lang="es-ES" dirty="0" smtClean="0"/>
              <a:t> “_____”?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295399"/>
            <a:ext cx="6720219" cy="3995639"/>
          </a:xfrm>
        </p:spPr>
        <p:txBody>
          <a:bodyPr>
            <a:normAutofit/>
          </a:bodyPr>
          <a:lstStyle/>
          <a:p>
            <a:r>
              <a:rPr lang="es-ES" dirty="0" smtClean="0"/>
              <a:t>Para comparar respuestas con tu compañero…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What’s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1, </a:t>
            </a:r>
            <a:r>
              <a:rPr lang="es-ES" dirty="0" err="1" smtClean="0"/>
              <a:t>what’s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2…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2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9693" y="879127"/>
            <a:ext cx="7033533" cy="4802635"/>
          </a:xfrm>
        </p:spPr>
        <p:txBody>
          <a:bodyPr>
            <a:normAutofit/>
          </a:bodyPr>
          <a:lstStyle/>
          <a:p>
            <a:r>
              <a:rPr lang="es-ES" dirty="0" smtClean="0"/>
              <a:t>Cuando quieras decir “tu comienzas” …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“yo comienzo”…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I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1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Costura.thmx</Template>
  <TotalTime>58</TotalTime>
  <Words>131</Words>
  <Application>Microsoft Office PowerPoint</Application>
  <PresentationFormat>Presentación en pantalla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Costura</vt:lpstr>
      <vt:lpstr>Classroom language</vt:lpstr>
      <vt:lpstr>Si quieres ingresar al salón cuando llegaste tarde, se dice:  Excuse me, miss/teacher may I come in?</vt:lpstr>
      <vt:lpstr>Cuando quieras ir al baño </vt:lpstr>
      <vt:lpstr>Cuando quieras salir del salón por alguna emergencia, se dice:  May I be excused?</vt:lpstr>
      <vt:lpstr>Cuando quieras saber como se dice algo en ingles…  How do you say “Lapiz” in english?</vt:lpstr>
      <vt:lpstr>Cuando quieras saber como se escribe una palabra…  How do you spell “Pencil”? -It’s P-E-N-C-I-L.</vt:lpstr>
      <vt:lpstr>Cuando quieras saber como se pronuncia una palabra…  How do you pronounce “_____”?</vt:lpstr>
      <vt:lpstr>Para comparar respuestas con tu compañero…  What’s number 1, what’s number 2…</vt:lpstr>
      <vt:lpstr>Cuando quieras decir “tu comienzas” …  You start  “yo comienzo”…  I start </vt:lpstr>
      <vt:lpstr>Cuando no entiendas algo…  I’m sorry, I don’t understand.</vt:lpstr>
      <vt:lpstr>Cuando quieras que el profesor(a) repita…  Can you repeat that please?</vt:lpstr>
      <vt:lpstr>Cuando el profesor(a) dice: “What do we have to do in this activity?”  la respuesta es: “We have to…”</vt:lpstr>
      <vt:lpstr>How do you say “Una vez mas” in english? - One more time.  How do you say “lo mismo” in english? -the same.</vt:lpstr>
      <vt:lpstr>Cuando el profesor(a) dice: are you finished? (-)no, give us a moment. (+) Yes, we are. </vt:lpstr>
      <vt:lpstr>Tengo una pregunta -i have a question.</vt:lpstr>
    </vt:vector>
  </TitlesOfParts>
  <Company>Ivy Tech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language</dc:title>
  <dc:creator>Lucia  Cardenas</dc:creator>
  <cp:lastModifiedBy>Teachers San Miguel</cp:lastModifiedBy>
  <cp:revision>6</cp:revision>
  <dcterms:created xsi:type="dcterms:W3CDTF">2013-06-03T20:14:01Z</dcterms:created>
  <dcterms:modified xsi:type="dcterms:W3CDTF">2014-08-23T17:06:40Z</dcterms:modified>
</cp:coreProperties>
</file>