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264" r:id="rId3"/>
    <p:sldId id="265" r:id="rId4"/>
    <p:sldId id="270" r:id="rId5"/>
    <p:sldId id="271" r:id="rId6"/>
    <p:sldId id="273" r:id="rId7"/>
    <p:sldId id="281" r:id="rId8"/>
    <p:sldId id="282" r:id="rId9"/>
    <p:sldId id="283" r:id="rId10"/>
    <p:sldId id="284" r:id="rId11"/>
    <p:sldId id="289" r:id="rId12"/>
    <p:sldId id="290" r:id="rId13"/>
    <p:sldId id="291" r:id="rId14"/>
    <p:sldId id="292" r:id="rId15"/>
    <p:sldId id="293" r:id="rId16"/>
    <p:sldId id="295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60623"/>
    <a:srgbClr val="FF00FF"/>
    <a:srgbClr val="E7F808"/>
    <a:srgbClr val="06AA8F"/>
    <a:srgbClr val="CC3300"/>
    <a:srgbClr val="BFEE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7043" autoAdjust="0"/>
  </p:normalViewPr>
  <p:slideViewPr>
    <p:cSldViewPr>
      <p:cViewPr>
        <p:scale>
          <a:sx n="80" d="100"/>
          <a:sy n="80" d="100"/>
        </p:scale>
        <p:origin x="-2514" y="-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82988D-CE5A-4FB8-81B3-27BE0AE5BBD0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9603B9-C48B-42C0-AEED-35DB8D2DE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39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C7C83-B67B-408A-9554-A8C9435A7885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9603B9-C48B-42C0-AEED-35DB8D2DE1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4E534-C20E-40DB-AD07-28348C405BE4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D2FF7-5A6C-4FA4-B12E-5B7E01AE3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9113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7C4B6-F917-463D-8B64-EC2A3C9CC084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B11D0-EC18-4488-A179-847968182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897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F4E25-8188-48CB-B490-E01484EF7E42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A0AA8-087C-4170-ACED-4BA6196EE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4438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21C84-6910-42AF-81E5-E089932038B0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285FE-E589-4686-BAE9-D80B64C5A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91127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1AD07-71B7-4BF4-9373-3386D68B784D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C1EA2-3BD9-4B3E-8977-08EFC2437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7848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0546-A0E9-4B06-A80A-82887649ACA5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E21E0-D162-4A17-96F7-F04EBA94C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8445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66647-9AEC-4D4E-AE9F-2D2166BBB8E9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99954-7824-4D71-B4BE-4ABD121DE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927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FED57-469A-42D2-8F71-AB754FF566D1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A22E8-601A-4A5E-9BC5-AE89E4A70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8555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8870D-20DB-43CE-92CF-83BB740A72A8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F8FEE-6400-4EA8-8B05-ACC1B7135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0990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F6AF-51ED-4793-A6BC-84635E6EFCB2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F532-C5C2-47D0-915A-1DE58E065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1034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6CE30-5FEE-4F6B-B258-9EECBE50B429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F0A3A-D84E-4FF4-97FC-643C375BE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2538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>
            <a:alpha val="1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D272B6-5199-4ED8-841B-A073F4C58286}" type="datetimeFigureOut">
              <a:rPr lang="en-US"/>
              <a:pPr>
                <a:defRPr/>
              </a:pPr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1ACB3C-A1AA-447D-B4FE-DF65F6CB4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99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4000" b="1" dirty="0" smtClean="0">
                <a:solidFill>
                  <a:srgbClr val="FF0000"/>
                </a:solidFill>
                <a:cs typeface="Arabic Transparent" pitchFamily="2" charset="0"/>
              </a:rPr>
              <a:t>           </a:t>
            </a:r>
            <a:r>
              <a:rPr lang="en-US" sz="4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sz="4000" b="1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irplane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2881850"/>
            <a:ext cx="6248400" cy="352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155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155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" dur="1155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1155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155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155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7" dur="1155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8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1155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0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11500" dirty="0" smtClean="0">
                <a:solidFill>
                  <a:schemeClr val="tx2"/>
                </a:solidFill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1676400"/>
            <a:ext cx="26670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4400" b="1" dirty="0">
              <a:solidFill>
                <a:schemeClr val="accent3"/>
              </a:solidFill>
            </a:endParaRPr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3"/>
          <a:stretch>
            <a:fillRect/>
          </a:stretch>
        </p:blipFill>
        <p:spPr bwMode="auto">
          <a:xfrm>
            <a:off x="762000" y="1676400"/>
            <a:ext cx="5054387" cy="483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54239" y="16764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tx2"/>
                </a:solidFill>
              </a:rPr>
              <a:t>J</a:t>
            </a:r>
            <a:r>
              <a:rPr lang="en-US" sz="4000" b="1" dirty="0">
                <a:solidFill>
                  <a:srgbClr val="7030A0"/>
                </a:solidFill>
              </a:rPr>
              <a:t>aguar</a:t>
            </a: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3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3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" dur="3000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3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3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3000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3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2" grpId="1"/>
      <p:bldP spid="20482" grpId="2"/>
      <p:bldP spid="9" grpId="0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pPr eaLnBrk="1" hangingPunct="1"/>
            <a:r>
              <a:rPr lang="en-US" sz="11500" b="1" dirty="0" smtClean="0">
                <a:solidFill>
                  <a:srgbClr val="002060"/>
                </a:solidFill>
              </a:rPr>
              <a:t>K</a:t>
            </a:r>
          </a:p>
        </p:txBody>
      </p:sp>
      <p:pic>
        <p:nvPicPr>
          <p:cNvPr id="21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8"/>
          <a:stretch>
            <a:fillRect/>
          </a:stretch>
        </p:blipFill>
        <p:spPr>
          <a:xfrm>
            <a:off x="906294" y="1905001"/>
            <a:ext cx="4382310" cy="3886200"/>
          </a:xfr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19800" y="2047081"/>
            <a:ext cx="28194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                                       </a:t>
            </a:r>
            <a:r>
              <a:rPr lang="en-US" sz="4400" b="1" dirty="0">
                <a:solidFill>
                  <a:srgbClr val="002060"/>
                </a:solidFill>
              </a:rPr>
              <a:t>K</a:t>
            </a:r>
            <a:r>
              <a:rPr lang="en-US" sz="4400" b="1" dirty="0">
                <a:solidFill>
                  <a:srgbClr val="FF0000"/>
                </a:solidFill>
              </a:rPr>
              <a:t>angaroo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3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6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33" dur="1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34" dur="1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35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39" dur="1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40" dur="1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41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6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45" dur="1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46" dur="1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47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6" grpId="1"/>
      <p:bldP spid="21506" grpId="2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828800" cy="1447800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charset="0"/>
              </a:rPr>
              <a:t>L</a:t>
            </a:r>
            <a:br>
              <a:rPr lang="en-US" sz="1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charset="0"/>
              </a:rPr>
            </a:br>
            <a:endParaRPr lang="en-US" sz="4800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sz="half" idx="1"/>
          </p:nvPr>
        </p:nvSpPr>
        <p:spPr>
          <a:xfrm>
            <a:off x="304800" y="3962400"/>
            <a:ext cx="4038600" cy="838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sz="4400" b="1" dirty="0" smtClean="0">
                <a:solidFill>
                  <a:srgbClr val="FF0000"/>
                </a:solidFill>
              </a:rPr>
              <a:t>L</a:t>
            </a:r>
            <a:r>
              <a:rPr lang="en-US" sz="4400" b="1" dirty="0" smtClean="0">
                <a:solidFill>
                  <a:schemeClr val="tx2"/>
                </a:solidFill>
              </a:rPr>
              <a:t>ion</a:t>
            </a:r>
            <a:endParaRPr lang="en-US" b="1" dirty="0" smtClean="0">
              <a:solidFill>
                <a:schemeClr val="tx2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" t="2380" b="9525"/>
          <a:stretch>
            <a:fillRect/>
          </a:stretch>
        </p:blipFill>
        <p:spPr bwMode="auto">
          <a:xfrm>
            <a:off x="3657600" y="1181100"/>
            <a:ext cx="470182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3000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3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3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3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8" presetClass="exit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30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3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1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791200" y="228600"/>
            <a:ext cx="2895600" cy="1447800"/>
          </a:xfrm>
        </p:spPr>
        <p:txBody>
          <a:bodyPr/>
          <a:lstStyle/>
          <a:p>
            <a:pPr eaLnBrk="1" hangingPunct="1"/>
            <a:r>
              <a:rPr lang="en-US" sz="11500" b="1" dirty="0" smtClean="0">
                <a:solidFill>
                  <a:srgbClr val="00B050"/>
                </a:solidFill>
              </a:rPr>
              <a:t>M</a:t>
            </a:r>
          </a:p>
        </p:txBody>
      </p:sp>
      <p:pic>
        <p:nvPicPr>
          <p:cNvPr id="23559" name="Picture 7" descr="C:\Documents and Settings\A.A. Jabbar\Desktop\Jabbar Pic\CA3KR8A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3091" y="1524000"/>
            <a:ext cx="4538885" cy="4881442"/>
          </a:xfrm>
          <a:noFill/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38800" y="34290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00B050"/>
                </a:solidFill>
              </a:rPr>
              <a:t>M</a:t>
            </a:r>
            <a:r>
              <a:rPr lang="en-US" sz="4000" b="1" dirty="0">
                <a:solidFill>
                  <a:srgbClr val="00B0F0"/>
                </a:solidFill>
              </a:rPr>
              <a:t>ango</a:t>
            </a: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400" decel="100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400" decel="100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400" decel="100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400" decel="100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1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1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6" dur="270" accel="50000">
                                          <p:stCondLst>
                                            <p:cond delay="273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73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67">
                                          <p:stCondLst>
                                            <p:cond delay="2733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96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70" accel="50000">
                                          <p:stCondLst>
                                            <p:cond delay="273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39">
                                          <p:stCondLst>
                                            <p:cond delay="93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249" decel="50000">
                                          <p:stCondLst>
                                            <p:cond delay="96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270" accel="50000">
                                          <p:stCondLst>
                                            <p:cond delay="273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73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67">
                                          <p:stCondLst>
                                            <p:cond delay="2733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96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70" accel="50000">
                                          <p:stCondLst>
                                            <p:cond delay="273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39">
                                          <p:stCondLst>
                                            <p:cond delay="93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249" decel="50000">
                                          <p:stCondLst>
                                            <p:cond delay="96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270" accel="50000">
                                          <p:stCondLst>
                                            <p:cond delay="27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73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67">
                                          <p:stCondLst>
                                            <p:cond delay="273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96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70" accel="50000">
                                          <p:stCondLst>
                                            <p:cond delay="27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39">
                                          <p:stCondLst>
                                            <p:cond delay="9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249" decel="50000">
                                          <p:stCondLst>
                                            <p:cond delay="9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4" grpId="1"/>
      <p:bldP spid="23554" grpId="2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/>
          <a:lstStyle/>
          <a:p>
            <a:pPr eaLnBrk="1" hangingPunct="1"/>
            <a:r>
              <a:rPr lang="en-US" sz="11500" b="1" dirty="0" smtClean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26628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85711"/>
            <a:ext cx="4038600" cy="8382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           </a:t>
            </a:r>
            <a:r>
              <a:rPr lang="en-US" sz="4400" b="1" dirty="0" smtClean="0">
                <a:solidFill>
                  <a:srgbClr val="FFFF00"/>
                </a:solidFill>
                <a:cs typeface="Arabic Transparent" pitchFamily="2" charset="-78"/>
              </a:rPr>
              <a:t>N</a:t>
            </a:r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cs typeface="Arabic Transparent" pitchFamily="2" charset="-78"/>
              </a:rPr>
              <a:t>est</a:t>
            </a:r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24583" name="Picture 7" descr="C:\Documents and Settings\A.A. Jabbar\Desktop\Picture\chipping_sparrow_eggs_in_n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4273062" cy="41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155" decel="100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155" decel="100000"/>
                                        <p:tgtEl>
                                          <p:spTgt spid="2458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1155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1155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155" decel="100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155" decel="100000"/>
                                        <p:tgtEl>
                                          <p:spTgt spid="2457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1155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1155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42" dur="1845" decel="100000"/>
                                        <p:tgtEl>
                                          <p:spTgt spid="24578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43" dur="1845" decel="1000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44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45" dur="1845" decel="1000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46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51" dur="1845" decel="100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52" dur="1845" decel="100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53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54" dur="1845" decel="100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55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60" dur="1845" decel="100000"/>
                                        <p:tgtEl>
                                          <p:spTgt spid="24583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61" dur="1845" decel="100000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62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63" dur="1845" decel="100000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64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  <p:bldP spid="24578" grpId="2"/>
      <p:bldP spid="26628" grpId="0" build="p"/>
      <p:bldP spid="26628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hangingPunct="1"/>
            <a:r>
              <a:rPr lang="en-US" sz="11500" dirty="0" smtClean="0">
                <a:solidFill>
                  <a:schemeClr val="accent1"/>
                </a:solidFill>
              </a:rPr>
              <a:t> </a:t>
            </a:r>
            <a:r>
              <a:rPr lang="en-US" sz="11500" dirty="0">
                <a:solidFill>
                  <a:srgbClr val="00B0F0"/>
                </a:solidFill>
              </a:rPr>
              <a:t>O</a:t>
            </a:r>
            <a:endParaRPr lang="en-US" sz="11500" dirty="0" smtClean="0">
              <a:solidFill>
                <a:srgbClr val="00B0F0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838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               </a:t>
            </a:r>
            <a:r>
              <a:rPr lang="en-US" sz="4400" b="1" smtClean="0">
                <a:solidFill>
                  <a:srgbClr val="0070C0"/>
                </a:solidFill>
              </a:rPr>
              <a:t>O</a:t>
            </a:r>
            <a:r>
              <a:rPr lang="en-US" sz="4400" b="1" smtClean="0">
                <a:solidFill>
                  <a:srgbClr val="FF0000"/>
                </a:solidFill>
              </a:rPr>
              <a:t>wl</a:t>
            </a:r>
            <a:endParaRPr lang="en-US" b="1" smtClean="0">
              <a:solidFill>
                <a:srgbClr val="FF0000"/>
              </a:solidFill>
            </a:endParaRPr>
          </a:p>
          <a:p>
            <a:pPr eaLnBrk="1" hangingPunct="1"/>
            <a:endParaRPr lang="en-US" smtClean="0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5"/>
          <a:stretch>
            <a:fillRect/>
          </a:stretch>
        </p:blipFill>
        <p:spPr bwMode="auto">
          <a:xfrm>
            <a:off x="3124200" y="1608612"/>
            <a:ext cx="54006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55" decel="100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155" decel="100000"/>
                                        <p:tgtEl>
                                          <p:spTgt spid="2560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1155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1155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155" decel="100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155" decel="100000"/>
                                        <p:tgtEl>
                                          <p:spTgt spid="2560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1155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1155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46" dur="1845" decel="100000"/>
                                        <p:tgtEl>
                                          <p:spTgt spid="25602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47" dur="1845" decel="100000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48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49" dur="1845" decel="100000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50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55" dur="1845" decel="100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56" dur="1845" decel="100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57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58" dur="1845" decel="100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59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64" dur="1845" decel="100000"/>
                                        <p:tgtEl>
                                          <p:spTgt spid="25605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65" dur="1845" decel="100000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66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67" dur="1845" decel="100000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68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2" grpId="1"/>
      <p:bldP spid="25602" grpId="2"/>
      <p:bldP spid="25603" grpId="0" build="p"/>
      <p:bldP spid="2560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pPr eaLnBrk="1" hangingPunct="1"/>
            <a:r>
              <a:rPr lang="en-US" sz="11500" smtClean="0">
                <a:solidFill>
                  <a:schemeClr val="accent1"/>
                </a:solidFill>
              </a:rPr>
              <a:t>P</a:t>
            </a:r>
          </a:p>
        </p:txBody>
      </p:sp>
      <p:sp>
        <p:nvSpPr>
          <p:cNvPr id="29700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219200"/>
            <a:ext cx="2667000" cy="10668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sz="4400" b="1" dirty="0" smtClean="0">
                <a:solidFill>
                  <a:schemeClr val="accent1"/>
                </a:solidFill>
              </a:rPr>
              <a:t>P</a:t>
            </a: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eacock</a:t>
            </a:r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5"/>
          <a:stretch>
            <a:fillRect/>
          </a:stretch>
        </p:blipFill>
        <p:spPr bwMode="auto">
          <a:xfrm>
            <a:off x="1371600" y="1468704"/>
            <a:ext cx="4495800" cy="429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1" dur="1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2" dur="1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3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30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3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30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30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80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6" grpId="1"/>
      <p:bldP spid="26626" grpId="2"/>
      <p:bldP spid="29700" grpId="0" build="p"/>
      <p:bldP spid="29700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3429000" y="152400"/>
            <a:ext cx="26670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500">
                <a:solidFill>
                  <a:srgbClr val="FF0000"/>
                </a:solidFill>
              </a:rPr>
              <a:t> </a:t>
            </a:r>
            <a:r>
              <a:rPr lang="en-US" sz="11500" b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1219200" y="1752600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rgbClr val="FF0000"/>
                </a:solidFill>
              </a:rPr>
              <a:t>  </a:t>
            </a:r>
            <a:r>
              <a:rPr lang="en-US" sz="4000" b="1">
                <a:solidFill>
                  <a:srgbClr val="FF0000"/>
                </a:solidFill>
              </a:rPr>
              <a:t>Q</a:t>
            </a:r>
            <a:r>
              <a:rPr lang="en-US" sz="4000" b="1">
                <a:solidFill>
                  <a:srgbClr val="0070C0"/>
                </a:solidFill>
              </a:rPr>
              <a:t>uilt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5"/>
          <a:stretch>
            <a:fillRect/>
          </a:stretch>
        </p:blipFill>
        <p:spPr bwMode="auto">
          <a:xfrm>
            <a:off x="457200" y="2667000"/>
            <a:ext cx="359244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55" decel="100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155" decel="100000"/>
                                        <p:tgtEl>
                                          <p:spTgt spid="2765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1155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1155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400" decel="100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400" decel="100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400" decel="100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400" decel="100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3" dur="3000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3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9" dur="30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3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5" dur="3000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0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3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0" grpId="1"/>
      <p:bldP spid="27650" grpId="2"/>
      <p:bldP spid="27652" grpId="0"/>
      <p:bldP spid="2765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554162"/>
          </a:xfrm>
        </p:spPr>
        <p:txBody>
          <a:bodyPr/>
          <a:lstStyle/>
          <a:p>
            <a:r>
              <a:rPr lang="en-US" sz="11500" b="1" smtClean="0">
                <a:solidFill>
                  <a:srgbClr val="00B050"/>
                </a:solidFill>
              </a:rPr>
              <a:t>R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>
          <a:xfrm>
            <a:off x="5029200" y="2590800"/>
            <a:ext cx="3467100" cy="3733800"/>
          </a:xfrm>
          <a:noFill/>
        </p:spPr>
      </p:pic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5486400" y="13716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00B050"/>
                </a:solidFill>
              </a:rPr>
              <a:t>R</a:t>
            </a:r>
            <a:r>
              <a:rPr lang="en-US" sz="4000" b="1"/>
              <a:t>abbit</a:t>
            </a:r>
          </a:p>
        </p:txBody>
      </p:sp>
      <p:pic>
        <p:nvPicPr>
          <p:cNvPr id="28679" name="Picture 7" descr="C:\Documents and Settings\A.A. Jabbar\Desktop\New Picture\New Picture\rooster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590800"/>
            <a:ext cx="3657600" cy="3657600"/>
          </a:xfrm>
          <a:noFill/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71600" y="1371600"/>
            <a:ext cx="213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1">
                <a:solidFill>
                  <a:srgbClr val="00B050"/>
                </a:solidFill>
              </a:rPr>
              <a:t>R</a:t>
            </a:r>
            <a:r>
              <a:rPr lang="en-US" sz="4000" b="1"/>
              <a:t>ooster</a:t>
            </a: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25" decel="100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25" decel="100000"/>
                                        <p:tgtEl>
                                          <p:spTgt spid="286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25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25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55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155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115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115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155" decel="100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155" decel="100000"/>
                                        <p:tgtEl>
                                          <p:spTgt spid="2867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1155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1155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155" decel="100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155" decel="100000"/>
                                        <p:tgtEl>
                                          <p:spTgt spid="2867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3" dur="1155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1155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6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155" decel="100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1155" decel="100000"/>
                                        <p:tgtEl>
                                          <p:spTgt spid="2867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3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4" dur="1155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5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1155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7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69" dur="1845" decel="100000"/>
                                        <p:tgtEl>
                                          <p:spTgt spid="28674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70" dur="1845" decel="10000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71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72" dur="1845" decel="10000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73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78" dur="1845" decel="100000"/>
                                        <p:tgtEl>
                                          <p:spTgt spid="28675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79" dur="1845" decel="100000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80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81" dur="1845" decel="100000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82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87" dur="1845" decel="100000"/>
                                        <p:tgtEl>
                                          <p:spTgt spid="28677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88" dur="1845" decel="100000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89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90" dur="1845" decel="100000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91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96" dur="1845" decel="100000"/>
                                        <p:tgtEl>
                                          <p:spTgt spid="28679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97" dur="1845" decel="100000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98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99" dur="1845" decel="100000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100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105" dur="1845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106" dur="1845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107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108" dur="1845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109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4" grpId="1"/>
      <p:bldP spid="28674" grpId="2"/>
      <p:bldP spid="28677" grpId="0"/>
      <p:bldP spid="28677" grpId="1"/>
      <p:bldP spid="9" grpId="0"/>
      <p:bldP spid="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4038600" y="0"/>
            <a:ext cx="12954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5486400" y="1524000"/>
            <a:ext cx="2286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heep</a:t>
            </a:r>
          </a:p>
        </p:txBody>
      </p:sp>
      <p:pic>
        <p:nvPicPr>
          <p:cNvPr id="29701" name="Picture 2" descr="C:\Documents and Settings\A.A. Jabbar\Desktop\New Picture\New Picture\shee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74315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 descr="C:\Documents and Settings\A.A. Jabbar\Desktop\New Picture\New Picture\Annual-Sunflo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3810000" cy="36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66800" y="1600200"/>
            <a:ext cx="3276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/>
              <a:t>S</a:t>
            </a:r>
            <a:r>
              <a:rPr lang="en-US" sz="4000" b="1">
                <a:solidFill>
                  <a:srgbClr val="00B0F0"/>
                </a:solidFill>
              </a:rPr>
              <a:t>unflower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30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30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0" dur="3000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3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3000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3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3000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0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3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allAtOnce"/>
      <p:bldP spid="29698" grpId="1" build="allAtOnce"/>
      <p:bldP spid="29698" grpId="2" build="allAtOnce"/>
      <p:bldP spid="29699" grpId="0"/>
      <p:bldP spid="2969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z="11500" b="1" dirty="0" smtClean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9144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</a:t>
            </a:r>
            <a:endParaRPr lang="en-US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2292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682206"/>
            <a:ext cx="4038600" cy="865187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B</a:t>
            </a:r>
            <a:r>
              <a:rPr lang="en-US" sz="4000" b="1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utterfly</a:t>
            </a:r>
            <a:endParaRPr lang="en-US" sz="9600" b="1" dirty="0" smtClean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algn="ctr" eaLnBrk="1" hangingPunct="1"/>
            <a:endParaRPr lang="en-US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b="4651"/>
          <a:stretch>
            <a:fillRect/>
          </a:stretch>
        </p:blipFill>
        <p:spPr bwMode="auto">
          <a:xfrm>
            <a:off x="4343400" y="2057400"/>
            <a:ext cx="4572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155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155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2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3" dur="115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4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115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6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30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3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30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30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0" grpId="1"/>
      <p:bldP spid="12290" grpId="2"/>
      <p:bldP spid="12291" grpId="0" build="p"/>
      <p:bldP spid="12292" grpId="0" build="p"/>
      <p:bldP spid="12292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3276600" y="914400"/>
            <a:ext cx="32004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500" dirty="0"/>
              <a:t>  </a:t>
            </a:r>
            <a:r>
              <a:rPr lang="en-US" sz="11500" b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762000" y="3352800"/>
            <a:ext cx="213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chemeClr val="accent1"/>
                </a:solidFill>
              </a:rPr>
              <a:t>T</a:t>
            </a:r>
            <a:r>
              <a:rPr lang="en-US" sz="4000" b="1">
                <a:solidFill>
                  <a:srgbClr val="FFFF00"/>
                </a:solidFill>
              </a:rPr>
              <a:t>iger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9"/>
          <a:stretch>
            <a:fillRect/>
          </a:stretch>
        </p:blipFill>
        <p:spPr bwMode="auto">
          <a:xfrm>
            <a:off x="3962400" y="2779507"/>
            <a:ext cx="388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55" decel="100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155" decel="100000"/>
                                        <p:tgtEl>
                                          <p:spTgt spid="307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1155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1155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43" dur="1845" decel="100000"/>
                                        <p:tgtEl>
                                          <p:spTgt spid="30722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44" dur="1845" decel="100000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45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46" dur="1845" decel="100000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47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52" dur="1845" decel="100000"/>
                                        <p:tgtEl>
                                          <p:spTgt spid="30723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53" dur="1845" decel="1000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54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55" dur="1845" decel="1000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56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61" dur="1845" decel="100000"/>
                                        <p:tgtEl>
                                          <p:spTgt spid="30725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62" dur="1845" decel="100000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63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64" dur="1845" decel="100000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65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2" grpId="1"/>
      <p:bldP spid="30722" grpId="2"/>
      <p:bldP spid="30723" grpId="0"/>
      <p:bldP spid="3072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3581400" y="304800"/>
            <a:ext cx="23622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500">
                <a:solidFill>
                  <a:srgbClr val="00B0F0"/>
                </a:solidFill>
              </a:rPr>
              <a:t> </a:t>
            </a:r>
            <a:r>
              <a:rPr lang="en-US" sz="11500">
                <a:solidFill>
                  <a:srgbClr val="FF9900"/>
                </a:solidFill>
              </a:rPr>
              <a:t>U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1295400" y="22098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FF9900"/>
                </a:solidFill>
              </a:rPr>
              <a:t>U</a:t>
            </a:r>
            <a:r>
              <a:rPr lang="en-US" sz="4000" b="1">
                <a:solidFill>
                  <a:srgbClr val="FF0000"/>
                </a:solidFill>
              </a:rPr>
              <a:t>mbrella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5257800" y="2209800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FF9900"/>
                </a:solidFill>
              </a:rPr>
              <a:t>U</a:t>
            </a:r>
            <a:r>
              <a:rPr lang="en-US" sz="4000" b="1">
                <a:solidFill>
                  <a:srgbClr val="FF0000"/>
                </a:solidFill>
              </a:rPr>
              <a:t>ranus</a:t>
            </a:r>
          </a:p>
        </p:txBody>
      </p:sp>
      <p:pic>
        <p:nvPicPr>
          <p:cNvPr id="31749" name="Picture 2" descr="C:\Documents and Settings\A.A. Jabbar\Desktop\Jabbar Pic\CA2Z09Q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3581400" cy="311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3" descr="C:\Documents and Settings\A.A. Jabbar\Desktop\Jabbar Pic\ambience-umbrel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3048000" cy="286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3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3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155" decel="100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155" decel="100000"/>
                                        <p:tgtEl>
                                          <p:spTgt spid="317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1155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155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3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155" decel="100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155" decel="100000"/>
                                        <p:tgtEl>
                                          <p:spTgt spid="317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1155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1155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3000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3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3000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3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3000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0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3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3000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3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3000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3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6" grpId="1"/>
      <p:bldP spid="31746" grpId="2"/>
      <p:bldP spid="31747" grpId="0"/>
      <p:bldP spid="31747" grpId="1"/>
      <p:bldP spid="31748" grpId="0"/>
      <p:bldP spid="3174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3733800" y="609600"/>
            <a:ext cx="15240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5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5410200" y="3824408"/>
            <a:ext cx="3048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FF0000"/>
                </a:solidFill>
              </a:rPr>
              <a:t>V</a:t>
            </a:r>
            <a:r>
              <a:rPr lang="en-US" sz="4000" b="1" dirty="0">
                <a:solidFill>
                  <a:srgbClr val="00B0F0"/>
                </a:solidFill>
              </a:rPr>
              <a:t>olcano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2"/>
          <a:stretch>
            <a:fillRect/>
          </a:stretch>
        </p:blipFill>
        <p:spPr bwMode="auto">
          <a:xfrm>
            <a:off x="1056904" y="2819400"/>
            <a:ext cx="3733800" cy="340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25" decel="100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25" decel="100000"/>
                                        <p:tgtEl>
                                          <p:spTgt spid="3277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25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25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155" decel="100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155" decel="100000"/>
                                        <p:tgtEl>
                                          <p:spTgt spid="3277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7" dur="1155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8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1155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0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42" dur="1845" decel="100000"/>
                                        <p:tgtEl>
                                          <p:spTgt spid="32770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43" dur="1845" decel="100000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44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45" dur="1845" decel="100000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46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51" dur="1845" decel="100000"/>
                                        <p:tgtEl>
                                          <p:spTgt spid="32771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52" dur="1845" decel="1000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53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54" dur="1845" decel="1000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55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155" accel="100000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60" dur="1845" decel="100000"/>
                                        <p:tgtEl>
                                          <p:spTgt spid="32775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61" dur="1845" decel="1000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62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63" dur="1845" decel="1000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64" dur="1155">
                                          <p:stCondLst>
                                            <p:cond delay="1845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0" grpId="1"/>
      <p:bldP spid="32770" grpId="2"/>
      <p:bldP spid="32771" grpId="0"/>
      <p:bldP spid="3277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3962400" y="609600"/>
            <a:ext cx="19050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500" b="1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1219200" y="27432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1371600" y="1981200"/>
            <a:ext cx="3048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7030A0"/>
                </a:solidFill>
              </a:rPr>
              <a:t>W</a:t>
            </a:r>
            <a:r>
              <a:rPr lang="en-US" sz="4000" b="1">
                <a:solidFill>
                  <a:srgbClr val="00B050"/>
                </a:solidFill>
              </a:rPr>
              <a:t>all-clock</a:t>
            </a:r>
          </a:p>
        </p:txBody>
      </p:sp>
      <p:pic>
        <p:nvPicPr>
          <p:cNvPr id="33799" name="Picture 4" descr="C:\Documents and Settings\A.A. Jabbar\Desktop\New Picture\New Picture\wall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901" y="2457883"/>
            <a:ext cx="3816652" cy="330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3000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3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0" dur="3000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3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3000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3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3000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0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3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4" grpId="1"/>
      <p:bldP spid="33794" grpId="2"/>
      <p:bldP spid="33795" grpId="0"/>
      <p:bldP spid="33796" grpId="0"/>
      <p:bldP spid="3379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3962400" y="381000"/>
            <a:ext cx="12192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500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5867400" y="24384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5410200" y="1828800"/>
            <a:ext cx="3048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tx2"/>
                </a:solidFill>
              </a:rPr>
              <a:t>X</a:t>
            </a:r>
            <a:r>
              <a:rPr lang="en-US" sz="4000" b="1" dirty="0">
                <a:solidFill>
                  <a:srgbClr val="00B0F0"/>
                </a:solidFill>
              </a:rPr>
              <a:t>ylophone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8"/>
          <a:stretch>
            <a:fillRect/>
          </a:stretch>
        </p:blipFill>
        <p:spPr bwMode="auto">
          <a:xfrm>
            <a:off x="1015023" y="1851561"/>
            <a:ext cx="4166577" cy="449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25" decel="100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25" decel="100000"/>
                                        <p:tgtEl>
                                          <p:spTgt spid="348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25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25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100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100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3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100000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100000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100000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100000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100000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decel="100000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8" grpId="1"/>
      <p:bldP spid="34819" grpId="0"/>
      <p:bldP spid="34820" grpId="0"/>
      <p:bldP spid="3482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152400"/>
            <a:ext cx="914400" cy="1862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5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6172200" y="3429000"/>
            <a:ext cx="2438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1" dirty="0">
                <a:solidFill>
                  <a:schemeClr val="accent2"/>
                </a:solidFill>
              </a:rPr>
              <a:t>Y</a:t>
            </a:r>
            <a:r>
              <a:rPr lang="en-US" sz="4400" b="1" dirty="0">
                <a:solidFill>
                  <a:srgbClr val="00B050"/>
                </a:solidFill>
              </a:rPr>
              <a:t>acht</a:t>
            </a:r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3"/>
          <a:stretch>
            <a:fillRect/>
          </a:stretch>
        </p:blipFill>
        <p:spPr bwMode="auto">
          <a:xfrm>
            <a:off x="1438718" y="1523896"/>
            <a:ext cx="4428681" cy="396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25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25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2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2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55" decel="100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155" decel="100000"/>
                                        <p:tgtEl>
                                          <p:spTgt spid="3584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1155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1155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3000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3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300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3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5844" grpId="0"/>
      <p:bldP spid="3584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4036621" y="29575"/>
            <a:ext cx="19812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500" b="1" dirty="0">
                <a:solidFill>
                  <a:srgbClr val="00B0F0"/>
                </a:solidFill>
              </a:rPr>
              <a:t>Z</a:t>
            </a:r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5638800" y="23622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5791200" y="1981200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00B0F0"/>
                </a:solidFill>
              </a:rPr>
              <a:t>Z</a:t>
            </a:r>
            <a:r>
              <a:rPr lang="en-US" sz="4000" b="1">
                <a:solidFill>
                  <a:srgbClr val="7030A0"/>
                </a:solidFill>
              </a:rPr>
              <a:t>ebra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1"/>
          <a:stretch>
            <a:fillRect/>
          </a:stretch>
        </p:blipFill>
        <p:spPr bwMode="auto">
          <a:xfrm>
            <a:off x="990600" y="1534282"/>
            <a:ext cx="4495800" cy="424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155" decel="100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155" decel="100000"/>
                                        <p:tgtEl>
                                          <p:spTgt spid="3686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" dur="1155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1155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300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3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1" dur="3000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3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3000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0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3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3" dur="300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3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6" grpId="1"/>
      <p:bldP spid="36866" grpId="2"/>
      <p:bldP spid="36867" grpId="0"/>
      <p:bldP spid="36868" grpId="0"/>
      <p:bldP spid="3686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3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C</a:t>
            </a:r>
            <a:r>
              <a:rPr lang="en-US" sz="239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</a:rPr>
              <a:t/>
            </a:r>
            <a:br>
              <a:rPr lang="en-US" sz="239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</a:rPr>
            </a:br>
            <a:endParaRPr lang="en-US" sz="7200" dirty="0">
              <a:solidFill>
                <a:srgbClr val="FFFF00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1905000"/>
            <a:ext cx="4038600" cy="838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4400" b="1" dirty="0" smtClean="0">
                <a:solidFill>
                  <a:srgbClr val="FFFF00"/>
                </a:solidFill>
              </a:rPr>
              <a:t>     </a:t>
            </a:r>
            <a:r>
              <a:rPr lang="en-US" sz="4000" b="1" dirty="0" smtClean="0">
                <a:solidFill>
                  <a:srgbClr val="0070C0"/>
                </a:solidFill>
              </a:rPr>
              <a:t>C</a:t>
            </a:r>
            <a:r>
              <a:rPr lang="en-US" sz="4000" b="1" dirty="0" smtClean="0">
                <a:solidFill>
                  <a:srgbClr val="00B050"/>
                </a:solidFill>
              </a:rPr>
              <a:t>amel</a:t>
            </a:r>
          </a:p>
        </p:txBody>
      </p:sp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5"/>
          <a:stretch>
            <a:fillRect/>
          </a:stretch>
        </p:blipFill>
        <p:spPr bwMode="auto">
          <a:xfrm>
            <a:off x="152400" y="2133600"/>
            <a:ext cx="491987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3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de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ac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de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ac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de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ac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de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ac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de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ac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de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" ac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5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391400" cy="1066800"/>
          </a:xfrm>
        </p:spPr>
        <p:txBody>
          <a:bodyPr/>
          <a:lstStyle/>
          <a:p>
            <a:pPr eaLnBrk="1" hangingPunct="1"/>
            <a:r>
              <a:rPr lang="en-US" sz="11500" b="1" smtClean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en-US" sz="11500" b="1" smtClean="0">
                <a:solidFill>
                  <a:srgbClr val="7030A0"/>
                </a:solidFill>
                <a:latin typeface="Arial" charset="0"/>
              </a:rPr>
              <a:t>D</a:t>
            </a:r>
            <a:endParaRPr lang="en-US" sz="4800" smtClean="0">
              <a:solidFill>
                <a:srgbClr val="7030A0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73704"/>
            <a:ext cx="2286000" cy="140289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D</a:t>
            </a:r>
            <a:r>
              <a:rPr lang="en-US" sz="4400" b="1" dirty="0" smtClean="0">
                <a:solidFill>
                  <a:srgbClr val="00B0F0"/>
                </a:solidFill>
              </a:rPr>
              <a:t>eer</a:t>
            </a:r>
            <a:endParaRPr lang="en-US" sz="6000" b="1" dirty="0" smtClean="0">
              <a:solidFill>
                <a:srgbClr val="00B0F0"/>
              </a:solidFill>
            </a:endParaRPr>
          </a:p>
          <a:p>
            <a:pPr eaLnBrk="1" hangingPunct="1"/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5861"/>
          <a:stretch>
            <a:fillRect/>
          </a:stretch>
        </p:blipFill>
        <p:spPr bwMode="auto">
          <a:xfrm>
            <a:off x="2853068" y="2133600"/>
            <a:ext cx="5757531" cy="4420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30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3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8" grpId="1"/>
      <p:bldP spid="14338" grpId="2"/>
      <p:bldP spid="14339" grpId="0" build="p"/>
      <p:bldP spid="14339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1500" b="1" dirty="0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E</a:t>
            </a:r>
            <a:r>
              <a:rPr lang="en-US" sz="11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/>
            </a:r>
            <a:br>
              <a:rPr lang="en-US" sz="11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</a:br>
            <a:endParaRPr lang="en-US" sz="4800" dirty="0" smtClean="0"/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914400" y="1600200"/>
            <a:ext cx="3962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1">
                <a:solidFill>
                  <a:srgbClr val="FF0000"/>
                </a:solidFill>
              </a:rPr>
              <a:t> </a:t>
            </a:r>
            <a:r>
              <a:rPr lang="en-US" sz="4400" b="1">
                <a:solidFill>
                  <a:srgbClr val="00B0F0"/>
                </a:solidFill>
              </a:rPr>
              <a:t>E</a:t>
            </a:r>
            <a:r>
              <a:rPr lang="en-US" sz="4400" b="1">
                <a:solidFill>
                  <a:srgbClr val="FF0000"/>
                </a:solidFill>
              </a:rPr>
              <a:t>lephant</a:t>
            </a:r>
          </a:p>
        </p:txBody>
      </p:sp>
      <p:pic>
        <p:nvPicPr>
          <p:cNvPr id="15364" name="Picture 7" descr="C:\Documents and Settings\A.A. Jabbar\Desktop\New Picture\New Picture\african-elephant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895600"/>
            <a:ext cx="3909060" cy="3429000"/>
          </a:xfrm>
          <a:noFill/>
        </p:spPr>
      </p:pic>
      <p:pic>
        <p:nvPicPr>
          <p:cNvPr id="15365" name="Picture 8" descr="C:\Documents and Settings\A.A. Jabbar\Desktop\New Picture\New Picture\eagle.c09.11.2004.JZ3F4717.b-70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819400"/>
            <a:ext cx="3774331" cy="3451225"/>
          </a:xfrm>
          <a:noFill/>
        </p:spPr>
      </p:pic>
      <p:sp>
        <p:nvSpPr>
          <p:cNvPr id="15366" name="TextBox 9"/>
          <p:cNvSpPr txBox="1">
            <a:spLocks noChangeArrowheads="1"/>
          </p:cNvSpPr>
          <p:nvPr/>
        </p:nvSpPr>
        <p:spPr bwMode="auto">
          <a:xfrm>
            <a:off x="5791200" y="1676400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0070C0"/>
                </a:solidFill>
              </a:rPr>
              <a:t>E</a:t>
            </a:r>
            <a:r>
              <a:rPr lang="en-US" sz="4000" b="1">
                <a:solidFill>
                  <a:srgbClr val="FF0000"/>
                </a:solidFill>
              </a:rPr>
              <a:t>agle</a:t>
            </a: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400" decel="100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400" decel="100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400" decel="100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00" decel="100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400" decel="100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400" decel="100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00" decel="100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00" decel="100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600" decel="100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600" decel="100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00" decel="100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00" decel="100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30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3000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0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30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3000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0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0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4" dur="3000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0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0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3" grpId="1"/>
      <p:bldP spid="15366" grpId="0"/>
      <p:bldP spid="153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125412"/>
            <a:ext cx="9144000" cy="1676400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15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</a:rPr>
              <a:t>F</a:t>
            </a:r>
            <a:br>
              <a:rPr lang="en-US" sz="115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</a:rPr>
            </a:br>
            <a:endParaRPr lang="en-US" sz="4800" dirty="0" smtClean="0"/>
          </a:p>
        </p:txBody>
      </p:sp>
      <p:sp>
        <p:nvSpPr>
          <p:cNvPr id="16387" name="TextBox 7"/>
          <p:cNvSpPr txBox="1">
            <a:spLocks noChangeArrowheads="1"/>
          </p:cNvSpPr>
          <p:nvPr/>
        </p:nvSpPr>
        <p:spPr bwMode="auto">
          <a:xfrm>
            <a:off x="838200" y="1676400"/>
            <a:ext cx="3581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1">
                <a:solidFill>
                  <a:srgbClr val="7030A0"/>
                </a:solidFill>
              </a:rPr>
              <a:t>   </a:t>
            </a:r>
          </a:p>
        </p:txBody>
      </p:sp>
      <p:pic>
        <p:nvPicPr>
          <p:cNvPr id="16393" name="Picture 9" descr="C:\Documents and Settings\A.A. Jabbar\Desktop\New Folder\flower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2155825"/>
            <a:ext cx="4574082" cy="4312269"/>
          </a:xfrm>
          <a:noFill/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19200" y="1447800"/>
            <a:ext cx="213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C00000"/>
                </a:solidFill>
              </a:rPr>
              <a:t>F</a:t>
            </a:r>
            <a:r>
              <a:rPr lang="en-US" sz="4000" b="1"/>
              <a:t>lower</a:t>
            </a: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3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de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ac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de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ac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3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de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ac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de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ac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de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ac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0" de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accel="50000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31838"/>
          </a:xfrm>
        </p:spPr>
        <p:txBody>
          <a:bodyPr/>
          <a:lstStyle/>
          <a:p>
            <a:pPr eaLnBrk="1" hangingPunct="1"/>
            <a:r>
              <a:rPr lang="en-US" sz="11500" b="1" dirty="0" smtClean="0">
                <a:solidFill>
                  <a:srgbClr val="7030A0"/>
                </a:solidFill>
              </a:rPr>
              <a:t>G</a:t>
            </a:r>
          </a:p>
        </p:txBody>
      </p:sp>
      <p:pic>
        <p:nvPicPr>
          <p:cNvPr id="17415" name="Picture 7" descr="C:\Documents and Settings\A.A. Jabbar\Desktop\New Picture\New Picture\gorilla060606.bmp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5204" y="1752600"/>
            <a:ext cx="5262196" cy="4800600"/>
          </a:xfrm>
          <a:noFill/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553200" y="1615312"/>
            <a:ext cx="2209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7030A0"/>
                </a:solidFill>
              </a:rPr>
              <a:t>G</a:t>
            </a:r>
            <a:r>
              <a:rPr lang="en-US" sz="4000" b="1" dirty="0">
                <a:solidFill>
                  <a:srgbClr val="C00000"/>
                </a:solidFill>
              </a:rPr>
              <a:t>orilla</a:t>
            </a: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3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xit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300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9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3000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0" grpId="1"/>
      <p:bldP spid="17410" grpId="2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/>
          <a:lstStyle/>
          <a:p>
            <a:pPr eaLnBrk="1" hangingPunct="1"/>
            <a:r>
              <a:rPr lang="en-US" sz="11500" b="1" smtClean="0">
                <a:solidFill>
                  <a:srgbClr val="FFFF00"/>
                </a:solidFill>
              </a:rPr>
              <a:t>H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429000"/>
            <a:ext cx="4267200" cy="8382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4400" b="1" dirty="0" smtClean="0">
                <a:solidFill>
                  <a:srgbClr val="FFFF00"/>
                </a:solidFill>
              </a:rPr>
              <a:t>H</a:t>
            </a:r>
            <a:r>
              <a:rPr lang="en-US" sz="4400" b="1" dirty="0" smtClean="0">
                <a:solidFill>
                  <a:srgbClr val="FF0000"/>
                </a:solidFill>
              </a:rPr>
              <a:t>orse</a:t>
            </a:r>
            <a:endParaRPr lang="en-US" sz="6000" b="1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en-US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1"/>
          <a:stretch>
            <a:fillRect/>
          </a:stretch>
        </p:blipFill>
        <p:spPr bwMode="auto">
          <a:xfrm>
            <a:off x="4648200" y="3048000"/>
            <a:ext cx="377483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0" tmFilter="0,0; .5, 1; 1, 1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0" tmFilter="0,0; .5, 1; 1, 1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0" tmFilter="0,0; .5, 1; 1, 1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10000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10000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1000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1000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400" accel="1000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4" grpId="1"/>
      <p:bldP spid="18434" grpId="2"/>
      <p:bldP spid="23556" grpId="0" build="p"/>
      <p:bldP spid="23556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1500" smtClean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6000" b="1" smtClean="0">
                <a:solidFill>
                  <a:srgbClr val="FF0000"/>
                </a:solidFill>
              </a:rPr>
              <a:t>      </a:t>
            </a:r>
            <a:r>
              <a:rPr lang="en-US" sz="4000" b="1" smtClean="0">
                <a:solidFill>
                  <a:srgbClr val="FF0000"/>
                </a:solidFill>
              </a:rPr>
              <a:t>I</a:t>
            </a:r>
            <a:r>
              <a:rPr lang="en-US" sz="4000" b="1" smtClean="0">
                <a:solidFill>
                  <a:srgbClr val="7030A0"/>
                </a:solidFill>
              </a:rPr>
              <a:t>mpala</a:t>
            </a:r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304800" y="1371600"/>
            <a:ext cx="472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1">
                <a:solidFill>
                  <a:srgbClr val="FF0000"/>
                </a:solidFill>
              </a:rPr>
              <a:t>    </a:t>
            </a:r>
            <a:r>
              <a:rPr lang="en-US" sz="4000" b="1">
                <a:solidFill>
                  <a:srgbClr val="FF0000"/>
                </a:solidFill>
              </a:rPr>
              <a:t>I</a:t>
            </a:r>
            <a:r>
              <a:rPr lang="en-US" sz="4000" b="1">
                <a:solidFill>
                  <a:srgbClr val="7030A0"/>
                </a:solidFill>
              </a:rPr>
              <a:t>ce Breaker</a:t>
            </a:r>
          </a:p>
        </p:txBody>
      </p:sp>
      <p:pic>
        <p:nvPicPr>
          <p:cNvPr id="194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5257800" y="2743200"/>
            <a:ext cx="3505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3"/>
          <a:stretch>
            <a:fillRect/>
          </a:stretch>
        </p:blipFill>
        <p:spPr>
          <a:xfrm>
            <a:off x="546100" y="2590800"/>
            <a:ext cx="4102100" cy="3886200"/>
          </a:xfrm>
          <a:noFill/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 decel="100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decel="100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decel="100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0" decel="100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accel="100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accel="100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400" decel="100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400" decel="100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00" decel="100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400" decel="100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155" decel="100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155" decel="100000"/>
                                        <p:tgtEl>
                                          <p:spTgt spid="1946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1155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1155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400" decel="100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400" decel="100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400" decel="100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400" decel="100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155" decel="100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155" decel="100000"/>
                                        <p:tgtEl>
                                          <p:spTgt spid="1946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1155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1155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925" decel="100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1925" decel="100000"/>
                                        <p:tgtEl>
                                          <p:spTgt spid="1945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1925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1925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3075" accel="100000" fill="hold">
                                          <p:stCondLst>
                                            <p:cond delay="1925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3000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0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3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75" dur="3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3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81" dur="3000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0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3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87" dur="300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3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93" dur="3000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0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0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3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8" grpId="1"/>
      <p:bldP spid="19458" grpId="2"/>
      <p:bldP spid="19459" grpId="0" build="p"/>
      <p:bldP spid="19459" grpId="1" build="p"/>
      <p:bldP spid="19460" grpId="0"/>
      <p:bldP spid="19460" grpId="1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80</Words>
  <Application>Microsoft Office PowerPoint</Application>
  <PresentationFormat>On-screen Show (4:3)</PresentationFormat>
  <Paragraphs>61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</vt:lpstr>
      <vt:lpstr>B</vt:lpstr>
      <vt:lpstr>C </vt:lpstr>
      <vt:lpstr>  D</vt:lpstr>
      <vt:lpstr>E </vt:lpstr>
      <vt:lpstr>F </vt:lpstr>
      <vt:lpstr>G</vt:lpstr>
      <vt:lpstr>H</vt:lpstr>
      <vt:lpstr>I</vt:lpstr>
      <vt:lpstr>J</vt:lpstr>
      <vt:lpstr>K</vt:lpstr>
      <vt:lpstr>L </vt:lpstr>
      <vt:lpstr>M</vt:lpstr>
      <vt:lpstr>N</vt:lpstr>
      <vt:lpstr> O</vt:lpstr>
      <vt:lpstr>P</vt:lpstr>
      <vt:lpstr>PowerPoint Presentation</vt:lpstr>
      <vt:lpstr>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Your Organization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Your User Name</dc:creator>
  <cp:lastModifiedBy>DellK</cp:lastModifiedBy>
  <cp:revision>277</cp:revision>
  <dcterms:created xsi:type="dcterms:W3CDTF">2008-06-24T10:03:54Z</dcterms:created>
  <dcterms:modified xsi:type="dcterms:W3CDTF">2011-09-05T16:02:51Z</dcterms:modified>
</cp:coreProperties>
</file>