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5" r:id="rId6"/>
    <p:sldId id="266" r:id="rId7"/>
    <p:sldId id="267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A080E-7FA0-419F-B20D-FDFDB14DC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8CC1-DA3C-4154-A8D2-A018FE464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854FA-F3C8-4EC2-891A-AA1FAEA4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FC51-39F8-4EC1-BFDF-6CC755E46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D0EA-3BC8-4CAE-8D54-4472429A5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F913-7BF5-47A2-BA85-914A02616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FF6F6-0731-4D67-A53C-3A88DFC5A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1101-55FD-448E-A897-A94E16836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2154B-03DB-4933-929A-A8FF4DBF1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6F07F-730B-4195-BE18-EBEC4C9C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D875B-FD47-4DAD-8675-580D0BE54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FABD5C5-5455-4F5D-A5C8-5938A5BE6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5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209800" y="510540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Good morning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5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209800" y="4953000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Good afternoon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5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895600" y="52578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Good evening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534"/>
          <a:stretch>
            <a:fillRect/>
          </a:stretch>
        </p:blipFill>
        <p:spPr bwMode="auto">
          <a:xfrm>
            <a:off x="533400" y="504825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743200" y="52578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Good night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34"/>
          <a:stretch>
            <a:fillRect/>
          </a:stretch>
        </p:blipFill>
        <p:spPr bwMode="auto">
          <a:xfrm>
            <a:off x="381000" y="504825"/>
            <a:ext cx="82296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5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4"/>
            <a:ext cx="81534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457200" y="504825"/>
            <a:ext cx="81534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90800" y="5867400"/>
            <a:ext cx="381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A Month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8</cp:revision>
  <dcterms:created xsi:type="dcterms:W3CDTF">2006-09-11T04:16:17Z</dcterms:created>
  <dcterms:modified xsi:type="dcterms:W3CDTF">2012-02-06T16:56:58Z</dcterms:modified>
</cp:coreProperties>
</file>