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8C3CA29-B5BD-43D4-A397-300CF2A0F04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E32865C-266C-4F61-A375-B16FDB57D97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CA29-B5BD-43D4-A397-300CF2A0F04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865C-266C-4F61-A375-B16FDB57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CA29-B5BD-43D4-A397-300CF2A0F04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865C-266C-4F61-A375-B16FDB57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CA29-B5BD-43D4-A397-300CF2A0F04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865C-266C-4F61-A375-B16FDB57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CA29-B5BD-43D4-A397-300CF2A0F04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865C-266C-4F61-A375-B16FDB57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CA29-B5BD-43D4-A397-300CF2A0F04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865C-266C-4F61-A375-B16FDB57D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CA29-B5BD-43D4-A397-300CF2A0F04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865C-266C-4F61-A375-B16FDB57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CA29-B5BD-43D4-A397-300CF2A0F04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865C-266C-4F61-A375-B16FDB57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CA29-B5BD-43D4-A397-300CF2A0F04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865C-266C-4F61-A375-B16FDB57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CA29-B5BD-43D4-A397-300CF2A0F04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865C-266C-4F61-A375-B16FDB57D97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CA29-B5BD-43D4-A397-300CF2A0F04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865C-266C-4F61-A375-B16FDB57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8C3CA29-B5BD-43D4-A397-300CF2A0F04B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E32865C-266C-4F61-A375-B16FDB57D9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Useful</a:t>
            </a:r>
            <a:r>
              <a:rPr lang="es-PE" dirty="0" smtClean="0"/>
              <a:t> </a:t>
            </a:r>
            <a:r>
              <a:rPr lang="es-PE" dirty="0" err="1" smtClean="0"/>
              <a:t>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mic Sans MS" pitchFamily="66" charset="0"/>
              </a:rPr>
              <a:t>Important Phrases to remember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4" descr="teacher.jp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752600"/>
            <a:ext cx="3429000" cy="3162300"/>
          </a:xfrm>
          <a:prstGeom prst="rect">
            <a:avLst/>
          </a:prstGeom>
        </p:spPr>
      </p:pic>
      <p:pic>
        <p:nvPicPr>
          <p:cNvPr id="7" name="Content Placeholder 6" descr="GottaGo-big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 flipH="1">
            <a:off x="990600" y="3581400"/>
            <a:ext cx="2085975" cy="2914650"/>
          </a:xfrm>
        </p:spPr>
      </p:pic>
      <p:sp>
        <p:nvSpPr>
          <p:cNvPr id="8" name="Oval Callout 7"/>
          <p:cNvSpPr/>
          <p:nvPr/>
        </p:nvSpPr>
        <p:spPr>
          <a:xfrm>
            <a:off x="3276600" y="5105400"/>
            <a:ext cx="2514600" cy="685800"/>
          </a:xfrm>
          <a:prstGeom prst="wedgeEllipseCallout">
            <a:avLst>
              <a:gd name="adj1" fmla="val -70086"/>
              <a:gd name="adj2" fmla="val -129109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omic Sans MS" pitchFamily="66" charset="0"/>
              </a:rPr>
              <a:t>Profe</a:t>
            </a:r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…</a:t>
            </a:r>
            <a:r>
              <a:rPr lang="en-US" b="1" dirty="0" err="1" smtClean="0">
                <a:solidFill>
                  <a:schemeClr val="bg1"/>
                </a:solidFill>
                <a:latin typeface="Comic Sans MS" pitchFamily="66" charset="0"/>
              </a:rPr>
              <a:t>Baño</a:t>
            </a:r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…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2743200" y="1600200"/>
            <a:ext cx="2133600" cy="914400"/>
          </a:xfrm>
          <a:prstGeom prst="cloudCallout">
            <a:avLst>
              <a:gd name="adj1" fmla="val 82424"/>
              <a:gd name="adj2" fmla="val 10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No Spanish.. 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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676400" y="2895600"/>
            <a:ext cx="2209800" cy="688848"/>
          </a:xfrm>
          <a:prstGeom prst="wedgeRoundRectCallout">
            <a:avLst>
              <a:gd name="adj1" fmla="val 7312"/>
              <a:gd name="adj2" fmla="val 1238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Teacher..</a:t>
            </a:r>
            <a:r>
              <a:rPr lang="en-US" b="1" dirty="0" err="1" smtClean="0">
                <a:solidFill>
                  <a:schemeClr val="tx1"/>
                </a:solidFill>
                <a:latin typeface="Comic Sans MS" pitchFamily="66" charset="0"/>
              </a:rPr>
              <a:t>ya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 no </a:t>
            </a:r>
            <a:r>
              <a:rPr lang="en-US" b="1" dirty="0" err="1" smtClean="0">
                <a:solidFill>
                  <a:schemeClr val="tx1"/>
                </a:solidFill>
                <a:latin typeface="Comic Sans MS" pitchFamily="66" charset="0"/>
              </a:rPr>
              <a:t>aguanto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…. 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 </a:t>
            </a:r>
            <a:endParaRPr lang="en-US" b="1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2667000" y="1600200"/>
            <a:ext cx="2133600" cy="914400"/>
          </a:xfrm>
          <a:prstGeom prst="cloudCallout">
            <a:avLst>
              <a:gd name="adj1" fmla="val 82424"/>
              <a:gd name="adj2" fmla="val 10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Blah </a:t>
            </a:r>
            <a:r>
              <a:rPr lang="en-US" b="1" dirty="0" err="1" smtClean="0">
                <a:solidFill>
                  <a:schemeClr val="tx1"/>
                </a:solidFill>
                <a:latin typeface="Comic Sans MS" pitchFamily="66" charset="0"/>
              </a:rPr>
              <a:t>blah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mic Sans MS" pitchFamily="66" charset="0"/>
              </a:rPr>
              <a:t>blah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 …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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2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781800" cy="990600"/>
          </a:xfrm>
        </p:spPr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Correct way to ask… 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Content Placeholder 3" descr="teacher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7463" y="1395952"/>
            <a:ext cx="4041321" cy="3726996"/>
          </a:xfrm>
        </p:spPr>
      </p:pic>
      <p:pic>
        <p:nvPicPr>
          <p:cNvPr id="5" name="Picture 4" descr="GottaGo-b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7" y="3686894"/>
            <a:ext cx="2016224" cy="281719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5470996" y="1752600"/>
            <a:ext cx="2971800" cy="1374648"/>
          </a:xfrm>
          <a:prstGeom prst="wedgeEllipseCallout">
            <a:avLst>
              <a:gd name="adj1" fmla="val -40121"/>
              <a:gd name="adj2" fmla="val 113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Excuse me, teacher.</a:t>
            </a:r>
            <a:endParaRPr lang="en-US" sz="20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666999" y="1752600"/>
            <a:ext cx="2133601" cy="1066800"/>
          </a:xfrm>
          <a:prstGeom prst="wedgeRoundRectCallout">
            <a:avLst>
              <a:gd name="adj1" fmla="val -84258"/>
              <a:gd name="adj2" fmla="val 234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Yes ?</a:t>
            </a:r>
            <a:endParaRPr lang="en-US" sz="28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5364089" y="1752600"/>
            <a:ext cx="3276600" cy="1600200"/>
          </a:xfrm>
          <a:prstGeom prst="wedgeEllipseCallout">
            <a:avLst>
              <a:gd name="adj1" fmla="val -40121"/>
              <a:gd name="adj2" fmla="val 113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May I go to the restroom, please ?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590799" y="1752600"/>
            <a:ext cx="2133601" cy="1066800"/>
          </a:xfrm>
          <a:prstGeom prst="wedgeRoundRectCallout">
            <a:avLst>
              <a:gd name="adj1" fmla="val -80686"/>
              <a:gd name="adj2" fmla="val 207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Sure 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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5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48680"/>
            <a:ext cx="8280920" cy="1268760"/>
          </a:xfrm>
        </p:spPr>
        <p:txBody>
          <a:bodyPr>
            <a:normAutofit/>
          </a:bodyPr>
          <a:lstStyle/>
          <a:p>
            <a:r>
              <a:rPr lang="es-PE" sz="2800" dirty="0" err="1" smtClean="0">
                <a:latin typeface="Comic Sans MS" pitchFamily="66" charset="0"/>
              </a:rPr>
              <a:t>May</a:t>
            </a:r>
            <a:r>
              <a:rPr lang="es-PE" sz="2800" dirty="0" smtClean="0">
                <a:latin typeface="Comic Sans MS" pitchFamily="66" charset="0"/>
              </a:rPr>
              <a:t> I </a:t>
            </a:r>
            <a:r>
              <a:rPr lang="es-PE" sz="2800" dirty="0" err="1" smtClean="0">
                <a:latin typeface="Comic Sans MS" pitchFamily="66" charset="0"/>
              </a:rPr>
              <a:t>go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to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the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bathroom</a:t>
            </a:r>
            <a:r>
              <a:rPr lang="es-PE" sz="2800" dirty="0" smtClean="0">
                <a:latin typeface="Comic Sans MS" pitchFamily="66" charset="0"/>
              </a:rPr>
              <a:t> / </a:t>
            </a:r>
            <a:r>
              <a:rPr lang="es-PE" sz="2800" dirty="0" err="1" smtClean="0">
                <a:latin typeface="Comic Sans MS" pitchFamily="66" charset="0"/>
              </a:rPr>
              <a:t>restroom</a:t>
            </a:r>
            <a:r>
              <a:rPr lang="es-PE" sz="2800" dirty="0" smtClean="0">
                <a:latin typeface="Comic Sans MS" pitchFamily="66" charset="0"/>
              </a:rPr>
              <a:t>?</a:t>
            </a:r>
          </a:p>
          <a:p>
            <a:pPr marL="68580" indent="0">
              <a:buNone/>
            </a:pPr>
            <a:r>
              <a:rPr lang="es-PE" sz="2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</a:t>
            </a:r>
            <a:r>
              <a:rPr lang="es-PE" sz="28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Podria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ir al baño, por favor?</a:t>
            </a:r>
          </a:p>
          <a:p>
            <a:endParaRPr lang="es-PE" sz="2800" dirty="0"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2060848"/>
            <a:ext cx="8280920" cy="126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err="1">
                <a:latin typeface="Comic Sans MS" pitchFamily="66" charset="0"/>
              </a:rPr>
              <a:t>What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does</a:t>
            </a:r>
            <a:r>
              <a:rPr lang="es-PE" sz="2800" dirty="0">
                <a:latin typeface="Comic Sans MS" pitchFamily="66" charset="0"/>
              </a:rPr>
              <a:t> _</a:t>
            </a:r>
            <a:r>
              <a:rPr lang="es-PE" sz="2800" b="1" i="1" u="sng" dirty="0" err="1">
                <a:solidFill>
                  <a:srgbClr val="FF0000"/>
                </a:solidFill>
                <a:latin typeface="Comic Sans MS" pitchFamily="66" charset="0"/>
              </a:rPr>
              <a:t>eraser</a:t>
            </a:r>
            <a:r>
              <a:rPr lang="es-PE" sz="2800" dirty="0">
                <a:latin typeface="Comic Sans MS" pitchFamily="66" charset="0"/>
              </a:rPr>
              <a:t>_ mean?</a:t>
            </a:r>
          </a:p>
          <a:p>
            <a:pPr marL="68580" indent="0">
              <a:buNone/>
            </a:pPr>
            <a:r>
              <a:rPr lang="es-PE" sz="2800" dirty="0" smtClean="0">
                <a:latin typeface="Comic Sans MS" pitchFamily="66" charset="0"/>
              </a:rPr>
              <a:t>		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Que </a:t>
            </a:r>
            <a:r>
              <a:rPr lang="es-PE" sz="2800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significa_</a:t>
            </a:r>
            <a:r>
              <a:rPr lang="es-PE" sz="2800" b="1" i="1" u="sng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eraser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?</a:t>
            </a:r>
            <a:endParaRPr lang="es-PE" sz="28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9306" y="3703340"/>
            <a:ext cx="8280920" cy="126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err="1">
                <a:latin typeface="Comic Sans MS" pitchFamily="66" charset="0"/>
              </a:rPr>
              <a:t>How</a:t>
            </a:r>
            <a:r>
              <a:rPr lang="es-PE" sz="2800" dirty="0">
                <a:latin typeface="Comic Sans MS" pitchFamily="66" charset="0"/>
              </a:rPr>
              <a:t> do </a:t>
            </a:r>
            <a:r>
              <a:rPr lang="es-PE" sz="2800" dirty="0" err="1">
                <a:latin typeface="Comic Sans MS" pitchFamily="66" charset="0"/>
              </a:rPr>
              <a:t>you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say</a:t>
            </a:r>
            <a:r>
              <a:rPr lang="es-PE" sz="2800" dirty="0">
                <a:latin typeface="Comic Sans MS" pitchFamily="66" charset="0"/>
              </a:rPr>
              <a:t> _</a:t>
            </a:r>
            <a:r>
              <a:rPr lang="es-PE" sz="2800" b="1" i="1" u="sng" dirty="0">
                <a:solidFill>
                  <a:srgbClr val="FF0000"/>
                </a:solidFill>
                <a:latin typeface="Comic Sans MS" pitchFamily="66" charset="0"/>
              </a:rPr>
              <a:t>carpeta</a:t>
            </a:r>
            <a:r>
              <a:rPr lang="es-PE" sz="2800" dirty="0">
                <a:latin typeface="Comic Sans MS" pitchFamily="66" charset="0"/>
              </a:rPr>
              <a:t>_ in English?</a:t>
            </a:r>
          </a:p>
          <a:p>
            <a:pPr marL="68580" indent="0">
              <a:buNone/>
            </a:pPr>
            <a:r>
              <a:rPr lang="es-PE" sz="2800" dirty="0" smtClean="0">
                <a:latin typeface="Comic Sans MS" pitchFamily="66" charset="0"/>
              </a:rPr>
              <a:t>		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Como se </a:t>
            </a:r>
            <a:r>
              <a:rPr lang="es-PE" sz="2800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dice_</a:t>
            </a:r>
            <a:r>
              <a:rPr lang="es-PE" sz="2800" b="1" i="1" u="sng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carpeta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_ en Ingles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?</a:t>
            </a:r>
            <a:endParaRPr lang="es-PE" sz="28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3561" y="5157192"/>
            <a:ext cx="8280920" cy="126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err="1">
                <a:latin typeface="Comic Sans MS" pitchFamily="66" charset="0"/>
              </a:rPr>
              <a:t>How</a:t>
            </a:r>
            <a:r>
              <a:rPr lang="es-PE" sz="2800" dirty="0">
                <a:latin typeface="Comic Sans MS" pitchFamily="66" charset="0"/>
              </a:rPr>
              <a:t> do </a:t>
            </a:r>
            <a:r>
              <a:rPr lang="es-PE" sz="2800" dirty="0" err="1">
                <a:latin typeface="Comic Sans MS" pitchFamily="66" charset="0"/>
              </a:rPr>
              <a:t>you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spell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b="1" i="1" u="sng" dirty="0" err="1">
                <a:solidFill>
                  <a:srgbClr val="FF0000"/>
                </a:solidFill>
                <a:latin typeface="Comic Sans MS" pitchFamily="66" charset="0"/>
              </a:rPr>
              <a:t>desk</a:t>
            </a:r>
            <a:r>
              <a:rPr lang="es-PE" sz="2800" dirty="0" smtClean="0">
                <a:latin typeface="Comic Sans MS" pitchFamily="66" charset="0"/>
              </a:rPr>
              <a:t>?</a:t>
            </a:r>
            <a:endParaRPr lang="es-PE" sz="2000" dirty="0">
              <a:latin typeface="Comic Sans MS" pitchFamily="66" charset="0"/>
            </a:endParaRPr>
          </a:p>
          <a:p>
            <a:pPr marL="68580" indent="0">
              <a:buNone/>
            </a:pPr>
            <a:r>
              <a:rPr lang="es-PE" sz="2000" dirty="0" smtClean="0">
                <a:latin typeface="Comic Sans MS" pitchFamily="66" charset="0"/>
              </a:rPr>
              <a:t>		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Como se escribe </a:t>
            </a:r>
            <a:r>
              <a:rPr lang="es-PE" sz="2800" b="1" i="1" u="sng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desk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?</a:t>
            </a:r>
            <a:endParaRPr lang="es-PE" sz="28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5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48680"/>
            <a:ext cx="8280920" cy="1268760"/>
          </a:xfrm>
        </p:spPr>
        <p:txBody>
          <a:bodyPr>
            <a:normAutofit/>
          </a:bodyPr>
          <a:lstStyle/>
          <a:p>
            <a:r>
              <a:rPr lang="es-PE" sz="2800" dirty="0" err="1">
                <a:latin typeface="Comic Sans MS" pitchFamily="66" charset="0"/>
              </a:rPr>
              <a:t>How</a:t>
            </a:r>
            <a:r>
              <a:rPr lang="es-PE" sz="2800" dirty="0">
                <a:latin typeface="Comic Sans MS" pitchFamily="66" charset="0"/>
              </a:rPr>
              <a:t> do </a:t>
            </a:r>
            <a:r>
              <a:rPr lang="es-PE" sz="2800" dirty="0" err="1">
                <a:latin typeface="Comic Sans MS" pitchFamily="66" charset="0"/>
              </a:rPr>
              <a:t>you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pronounce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this</a:t>
            </a:r>
            <a:r>
              <a:rPr lang="es-PE" sz="2800" dirty="0" smtClean="0">
                <a:latin typeface="Comic Sans MS" pitchFamily="66" charset="0"/>
              </a:rPr>
              <a:t> ?</a:t>
            </a:r>
            <a:endParaRPr lang="es-PE" sz="2800" dirty="0">
              <a:latin typeface="Comic Sans MS" pitchFamily="66" charset="0"/>
            </a:endParaRPr>
          </a:p>
          <a:p>
            <a:pPr marL="68580" indent="0">
              <a:buNone/>
            </a:pP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	Como 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se pronuncia 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esto?</a:t>
            </a:r>
            <a:endParaRPr lang="es-PE" sz="28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2060848"/>
            <a:ext cx="8280920" cy="126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>
                <a:latin typeface="Comic Sans MS" pitchFamily="66" charset="0"/>
              </a:rPr>
              <a:t>Can </a:t>
            </a:r>
            <a:r>
              <a:rPr lang="es-PE" sz="2800" dirty="0" err="1" smtClean="0">
                <a:latin typeface="Comic Sans MS" pitchFamily="66" charset="0"/>
              </a:rPr>
              <a:t>you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repeat</a:t>
            </a:r>
            <a:r>
              <a:rPr lang="es-PE" sz="2800" dirty="0">
                <a:latin typeface="Comic Sans MS" pitchFamily="66" charset="0"/>
              </a:rPr>
              <a:t> </a:t>
            </a:r>
            <a:r>
              <a:rPr lang="es-PE" sz="2800" dirty="0" err="1">
                <a:latin typeface="Comic Sans MS" pitchFamily="66" charset="0"/>
              </a:rPr>
              <a:t>that</a:t>
            </a:r>
            <a:r>
              <a:rPr lang="es-PE" sz="2800" dirty="0">
                <a:latin typeface="Comic Sans MS" pitchFamily="66" charset="0"/>
              </a:rPr>
              <a:t>, </a:t>
            </a:r>
            <a:r>
              <a:rPr lang="es-PE" sz="2800" dirty="0" err="1">
                <a:latin typeface="Comic Sans MS" pitchFamily="66" charset="0"/>
              </a:rPr>
              <a:t>please</a:t>
            </a:r>
            <a:r>
              <a:rPr lang="es-PE" sz="2800" dirty="0">
                <a:latin typeface="Comic Sans MS" pitchFamily="66" charset="0"/>
              </a:rPr>
              <a:t>?</a:t>
            </a:r>
          </a:p>
          <a:p>
            <a:pPr marL="68580" indent="0">
              <a:buNone/>
            </a:pPr>
            <a:r>
              <a:rPr lang="es-PE" sz="2800" dirty="0" smtClean="0">
                <a:latin typeface="Comic Sans MS" pitchFamily="66" charset="0"/>
              </a:rPr>
              <a:t>	</a:t>
            </a:r>
            <a:r>
              <a:rPr lang="es-PE" sz="28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Podria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repetirlo, por favor?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9306" y="3703340"/>
            <a:ext cx="8280920" cy="126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>
                <a:latin typeface="Comic Sans MS" pitchFamily="66" charset="0"/>
              </a:rPr>
              <a:t>Can </a:t>
            </a:r>
            <a:r>
              <a:rPr lang="es-PE" sz="2800" dirty="0" err="1" smtClean="0">
                <a:latin typeface="Comic Sans MS" pitchFamily="66" charset="0"/>
              </a:rPr>
              <a:t>you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lend</a:t>
            </a:r>
            <a:r>
              <a:rPr lang="es-PE" sz="2800" dirty="0" smtClean="0">
                <a:latin typeface="Comic Sans MS" pitchFamily="66" charset="0"/>
              </a:rPr>
              <a:t> me </a:t>
            </a:r>
            <a:r>
              <a:rPr lang="es-PE" sz="2800" dirty="0" err="1" smtClean="0">
                <a:latin typeface="Comic Sans MS" pitchFamily="66" charset="0"/>
              </a:rPr>
              <a:t>an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eraser</a:t>
            </a:r>
            <a:r>
              <a:rPr lang="es-PE" sz="2800" dirty="0" smtClean="0">
                <a:latin typeface="Comic Sans MS" pitchFamily="66" charset="0"/>
              </a:rPr>
              <a:t>?</a:t>
            </a:r>
            <a:endParaRPr lang="es-PE" sz="2800" dirty="0">
              <a:latin typeface="Comic Sans MS" pitchFamily="66" charset="0"/>
            </a:endParaRPr>
          </a:p>
          <a:p>
            <a:pPr marL="68580" indent="0">
              <a:buNone/>
            </a:pPr>
            <a:r>
              <a:rPr lang="es-PE" sz="2800" dirty="0" smtClean="0">
                <a:latin typeface="Comic Sans MS" pitchFamily="66" charset="0"/>
              </a:rPr>
              <a:t>	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Me puedes/</a:t>
            </a:r>
            <a:r>
              <a:rPr lang="es-PE" sz="28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podrias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prestar un borrador?</a:t>
            </a:r>
            <a:endParaRPr lang="es-PE" sz="28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3561" y="5157192"/>
            <a:ext cx="8280920" cy="126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err="1" smtClean="0">
                <a:latin typeface="Comic Sans MS" pitchFamily="66" charset="0"/>
              </a:rPr>
              <a:t>What</a:t>
            </a:r>
            <a:r>
              <a:rPr lang="es-PE" sz="2800" dirty="0" smtClean="0">
                <a:latin typeface="Comic Sans MS" pitchFamily="66" charset="0"/>
              </a:rPr>
              <a:t> do </a:t>
            </a:r>
            <a:r>
              <a:rPr lang="es-PE" sz="2800" dirty="0" err="1" smtClean="0">
                <a:latin typeface="Comic Sans MS" pitchFamily="66" charset="0"/>
              </a:rPr>
              <a:t>we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have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to</a:t>
            </a:r>
            <a:r>
              <a:rPr lang="es-PE" sz="2800" dirty="0" smtClean="0">
                <a:latin typeface="Comic Sans MS" pitchFamily="66" charset="0"/>
              </a:rPr>
              <a:t> do?</a:t>
            </a:r>
            <a:endParaRPr lang="es-PE" sz="2000" dirty="0">
              <a:latin typeface="Comic Sans MS" pitchFamily="66" charset="0"/>
            </a:endParaRPr>
          </a:p>
          <a:p>
            <a:pPr marL="68580" indent="0">
              <a:buNone/>
            </a:pPr>
            <a:r>
              <a:rPr lang="es-PE" sz="2000" dirty="0" smtClean="0">
                <a:latin typeface="Comic Sans MS" pitchFamily="66" charset="0"/>
              </a:rPr>
              <a:t>		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Que tenemos que hacer? (</a:t>
            </a:r>
            <a:r>
              <a:rPr lang="es-PE" sz="28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Exercise</a:t>
            </a:r>
            <a:r>
              <a:rPr lang="es-PE" sz="28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)</a:t>
            </a:r>
            <a:endParaRPr lang="es-PE" sz="28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</TotalTime>
  <Words>108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Century Gothic</vt:lpstr>
      <vt:lpstr>Comic Sans MS</vt:lpstr>
      <vt:lpstr>Wingdings</vt:lpstr>
      <vt:lpstr>Wingdings 2</vt:lpstr>
      <vt:lpstr>Austin</vt:lpstr>
      <vt:lpstr>Useful Expressions</vt:lpstr>
      <vt:lpstr>Important Phrases to remember</vt:lpstr>
      <vt:lpstr>Correct way to ask… 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</dc:creator>
  <cp:lastModifiedBy>Koshka</cp:lastModifiedBy>
  <cp:revision>9</cp:revision>
  <dcterms:created xsi:type="dcterms:W3CDTF">2011-02-03T18:39:41Z</dcterms:created>
  <dcterms:modified xsi:type="dcterms:W3CDTF">2014-08-22T11:58:16Z</dcterms:modified>
</cp:coreProperties>
</file>