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3" r:id="rId2"/>
  </p:sldMasterIdLst>
  <p:notesMasterIdLst>
    <p:notesMasterId r:id="rId19"/>
  </p:notesMasterIdLst>
  <p:sldIdLst>
    <p:sldId id="396" r:id="rId3"/>
    <p:sldId id="298" r:id="rId4"/>
    <p:sldId id="462" r:id="rId5"/>
    <p:sldId id="463" r:id="rId6"/>
    <p:sldId id="392" r:id="rId7"/>
    <p:sldId id="397" r:id="rId8"/>
    <p:sldId id="475" r:id="rId9"/>
    <p:sldId id="300" r:id="rId10"/>
    <p:sldId id="476" r:id="rId11"/>
    <p:sldId id="312" r:id="rId12"/>
    <p:sldId id="398" r:id="rId13"/>
    <p:sldId id="409" r:id="rId14"/>
    <p:sldId id="477" r:id="rId15"/>
    <p:sldId id="429" r:id="rId16"/>
    <p:sldId id="430" r:id="rId17"/>
    <p:sldId id="424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D35B9"/>
    <a:srgbClr val="990099"/>
    <a:srgbClr val="FF0066"/>
    <a:srgbClr val="FF6600"/>
    <a:srgbClr val="FF0000"/>
    <a:srgbClr val="FFCC99"/>
    <a:srgbClr val="009900"/>
    <a:srgbClr val="CC9900"/>
    <a:srgbClr val="C73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3" autoAdjust="0"/>
    <p:restoredTop sz="95978" autoAdjust="0"/>
  </p:normalViewPr>
  <p:slideViewPr>
    <p:cSldViewPr>
      <p:cViewPr varScale="1">
        <p:scale>
          <a:sx n="112" d="100"/>
          <a:sy n="112" d="100"/>
        </p:scale>
        <p:origin x="1674" y="6"/>
      </p:cViewPr>
      <p:guideLst>
        <p:guide orient="horz" pos="2160"/>
        <p:guide pos="292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8" d="100"/>
        <a:sy n="88" d="100"/>
      </p:scale>
      <p:origin x="0" y="10752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3.xml"/><Relationship Id="rId2" Type="http://schemas.openxmlformats.org/officeDocument/2006/relationships/slide" Target="slides/slide8.xml"/><Relationship Id="rId1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072DD47-41F2-4BDB-8CAD-864AF695DA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03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4BC9E9-E843-42DA-960E-EE5EA6E866C0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72523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479313F-8FDE-4C89-85D2-4D8A16FC65F0}" type="slidenum">
              <a:rPr lang="en-US" sz="1200" smtClean="0"/>
              <a:pPr eaLnBrk="1" hangingPunct="1"/>
              <a:t>10</a:t>
            </a:fld>
            <a:endParaRPr lang="en-US" sz="1200" smtClean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4314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0E450D-B017-44AD-BCFE-46CE107C1EE9}" type="slidenum">
              <a:rPr lang="en-US" sz="1200" smtClean="0"/>
              <a:pPr eaLnBrk="1" hangingPunct="1"/>
              <a:t>11</a:t>
            </a:fld>
            <a:endParaRPr lang="en-US" sz="1200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30038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C89351-566E-48B2-AD96-8D59A1BBF878}" type="slidenum">
              <a:rPr lang="en-US" sz="1200" smtClean="0"/>
              <a:pPr eaLnBrk="1" hangingPunct="1"/>
              <a:t>12</a:t>
            </a:fld>
            <a:endParaRPr lang="en-US" sz="1200" smtClean="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3063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B29E000-B16F-41F9-951F-5DC84A839DA5}" type="slidenum">
              <a:rPr lang="en-US" sz="1200" smtClean="0"/>
              <a:pPr eaLnBrk="1" hangingPunct="1"/>
              <a:t>13</a:t>
            </a:fld>
            <a:endParaRPr lang="en-US" sz="1200" smtClean="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4825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7AF89DA-3A7D-4D1C-926B-2688E9BCCDDC}" type="slidenum">
              <a:rPr lang="en-US" sz="1200" smtClean="0"/>
              <a:pPr eaLnBrk="1" hangingPunct="1"/>
              <a:t>14</a:t>
            </a:fld>
            <a:endParaRPr lang="en-US" sz="1200" smtClean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50568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6FCDC6F-02B6-4AFE-AEE7-56E49B8BBE85}" type="slidenum">
              <a:rPr lang="en-US" sz="1200" smtClean="0"/>
              <a:pPr eaLnBrk="1" hangingPunct="1"/>
              <a:t>15</a:t>
            </a:fld>
            <a:endParaRPr lang="en-US" sz="1200" smtClean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02998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1F4F6F-595B-4423-8B8E-F55DDEE920A2}" type="slidenum">
              <a:rPr lang="en-US" sz="1200" smtClean="0"/>
              <a:pPr eaLnBrk="1" hangingPunct="1"/>
              <a:t>16</a:t>
            </a:fld>
            <a:endParaRPr lang="en-US" sz="1200" smtClean="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23467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53C179-F57A-4710-9E2D-1C82693F87C5}" type="slidenum">
              <a:rPr lang="en-US" sz="1200" smtClean="0"/>
              <a:pPr eaLnBrk="1" hangingPunct="1"/>
              <a:t>2</a:t>
            </a:fld>
            <a:endParaRPr lang="en-US" sz="1200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27970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9FAD815-90D7-47E5-8EB4-37A4E70BC616}" type="slidenum">
              <a:rPr lang="en-US" sz="1200" smtClean="0"/>
              <a:pPr eaLnBrk="1" hangingPunct="1"/>
              <a:t>3</a:t>
            </a:fld>
            <a:endParaRPr lang="en-US" sz="1200" smtClean="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5843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DFD22CF-A2C8-4083-B6EE-2BF64B552834}" type="slidenum">
              <a:rPr lang="en-US" sz="1200" smtClean="0"/>
              <a:pPr eaLnBrk="1" hangingPunct="1"/>
              <a:t>4</a:t>
            </a:fld>
            <a:endParaRPr lang="en-US" sz="1200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97305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52893F9-A074-49E6-BE02-7119251CA046}" type="slidenum">
              <a:rPr lang="en-US" sz="1200" smtClean="0"/>
              <a:pPr eaLnBrk="1" hangingPunct="1"/>
              <a:t>5</a:t>
            </a:fld>
            <a:endParaRPr lang="en-US" sz="1200" smtClean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29392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88B6737-AADC-474B-BDC7-B6FB1DE6C980}" type="slidenum">
              <a:rPr lang="en-US" sz="1200" smtClean="0"/>
              <a:pPr eaLnBrk="1" hangingPunct="1"/>
              <a:t>6</a:t>
            </a:fld>
            <a:endParaRPr lang="en-US" sz="1200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65214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A5AAAC-B31D-49E1-B0CB-A4055DBFB9AF}" type="slidenum">
              <a:rPr lang="en-US" sz="1200" smtClean="0"/>
              <a:pPr eaLnBrk="1" hangingPunct="1"/>
              <a:t>7</a:t>
            </a:fld>
            <a:endParaRPr lang="en-US" sz="1200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8224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C4572B8-D003-4D66-8007-00D382244D6B}" type="slidenum">
              <a:rPr lang="en-US" sz="1200" smtClean="0"/>
              <a:pPr eaLnBrk="1" hangingPunct="1"/>
              <a:t>8</a:t>
            </a:fld>
            <a:endParaRPr lang="en-US" sz="1200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85935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36B8BE1-3CE6-4F56-8864-693136326F8F}" type="slidenum">
              <a:rPr lang="en-US" sz="1200" smtClean="0"/>
              <a:pPr eaLnBrk="1" hangingPunct="1"/>
              <a:t>9</a:t>
            </a:fld>
            <a:endParaRPr lang="en-US" sz="1200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102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and_with_swallow_10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26988"/>
            <a:ext cx="9153526" cy="107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62738" y="640873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ED026-EA1B-4A6A-8E17-E60866E7E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9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BBBE6-2A92-4CA5-94A1-DEE2B2A5A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4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4E763-88FE-4C2F-A096-B144E94141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35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987E4-910B-48D3-9CCE-14CE7D08B4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65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19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19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31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63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08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41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8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BC0E4-698A-4D5A-BEF4-066AC181B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237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30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264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55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5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641F58-B526-4C91-A2CA-39A37FD11B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19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866D1-1355-40D6-9629-0366198B85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4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8567E-9E24-4732-92AC-1E6B591E6F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0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D4370-D211-4F00-90E6-4A4E05027E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6DFB4-8676-4CED-8554-21A3811FB2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0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B321F-DC05-4FA9-B2D7-3EFDA3378E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9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541C2-C774-4595-A920-F207652FC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8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" Target="../slides/slide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Band_with_swallow_10b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26988"/>
            <a:ext cx="9153526" cy="107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7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2613" y="6524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EF38635-60D0-4AB4-A373-633553721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8" name="Picture 11" descr="btn_chapter_contents">
            <a:hlinkClick r:id="rId15" action="ppaction://hlinksldjump"/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300" y="1270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sz="2400">
          <a:solidFill>
            <a:schemeClr val="tx1"/>
          </a:solidFill>
          <a:latin typeface="+mn-lt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9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9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1BF8089-7447-40E8-A751-8712514C91B0}" type="slidenum">
              <a:rPr lang="en-US" sz="1400" smtClean="0"/>
              <a:pPr eaLnBrk="1" hangingPunct="1"/>
              <a:t>1</a:t>
            </a:fld>
            <a:endParaRPr lang="en-US" sz="1400" smtClean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420938" y="1470025"/>
            <a:ext cx="4354077" cy="769441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 dirty="0" smtClean="0">
                <a:latin typeface="Comic Sans MS" pitchFamily="66" charset="0"/>
              </a:rPr>
              <a:t>He is a </a:t>
            </a:r>
            <a:r>
              <a:rPr lang="en-US" sz="4400" dirty="0">
                <a:latin typeface="Comic Sans MS" pitchFamily="66" charset="0"/>
              </a:rPr>
              <a:t>teacher.</a:t>
            </a:r>
          </a:p>
        </p:txBody>
      </p:sp>
      <p:pic>
        <p:nvPicPr>
          <p:cNvPr id="37892" name="Picture 8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50" y="2430463"/>
            <a:ext cx="3644900" cy="391795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93" name="Text Box 11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1-3  PRONOUN + </a:t>
            </a:r>
            <a:r>
              <a:rPr lang="en-US" sz="2000" i="1">
                <a:solidFill>
                  <a:schemeClr val="bg1"/>
                </a:solidFill>
              </a:rPr>
              <a:t>BE</a:t>
            </a:r>
            <a:r>
              <a:rPr lang="en-US" sz="2000">
                <a:solidFill>
                  <a:schemeClr val="bg1"/>
                </a:solidFill>
              </a:rPr>
              <a:t> + NOUN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11E405-3E53-468A-BC7C-3C52DC886E74}" type="slidenum">
              <a:rPr lang="en-US" sz="1400" smtClean="0"/>
              <a:pPr eaLnBrk="1" hangingPunct="1"/>
              <a:t>10</a:t>
            </a:fld>
            <a:endParaRPr lang="en-US" sz="1400" smtClean="0"/>
          </a:p>
        </p:txBody>
      </p:sp>
      <p:sp>
        <p:nvSpPr>
          <p:cNvPr id="56323" name="Text Box 6"/>
          <p:cNvSpPr txBox="1">
            <a:spLocks noChangeArrowheads="1"/>
          </p:cNvSpPr>
          <p:nvPr/>
        </p:nvSpPr>
        <p:spPr bwMode="auto">
          <a:xfrm>
            <a:off x="4956175" y="3236913"/>
            <a:ext cx="37179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______</a:t>
            </a:r>
            <a:r>
              <a:rPr lang="en-US" sz="4400">
                <a:solidFill>
                  <a:schemeClr val="tx2"/>
                </a:solidFill>
              </a:rPr>
              <a:t> </a:t>
            </a:r>
            <a:r>
              <a:rPr lang="en-US"/>
              <a:t>students.</a:t>
            </a:r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5121275" y="3313113"/>
            <a:ext cx="1377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We’re</a:t>
            </a:r>
          </a:p>
        </p:txBody>
      </p:sp>
      <p:sp>
        <p:nvSpPr>
          <p:cNvPr id="56325" name="Text Box 4"/>
          <p:cNvSpPr txBox="1">
            <a:spLocks noChangeArrowheads="1"/>
          </p:cNvSpPr>
          <p:nvPr/>
        </p:nvSpPr>
        <p:spPr bwMode="auto">
          <a:xfrm>
            <a:off x="4929188" y="2468563"/>
            <a:ext cx="384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I have two sisters.</a:t>
            </a:r>
          </a:p>
        </p:txBody>
      </p:sp>
      <p:sp>
        <p:nvSpPr>
          <p:cNvPr id="56326" name="Text Box 17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1-4  Let’s Practice</a:t>
            </a:r>
          </a:p>
        </p:txBody>
      </p:sp>
      <p:pic>
        <p:nvPicPr>
          <p:cNvPr id="56327" name="Picture 19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955800"/>
            <a:ext cx="4298950" cy="32019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94C3258-2148-49DD-B5F6-84A1B6E69F52}" type="slidenum">
              <a:rPr lang="en-US" sz="1400" smtClean="0"/>
              <a:pPr eaLnBrk="1" hangingPunct="1"/>
              <a:t>11</a:t>
            </a:fld>
            <a:endParaRPr lang="en-US" sz="1400" smtClean="0"/>
          </a:p>
        </p:txBody>
      </p:sp>
      <p:pic>
        <p:nvPicPr>
          <p:cNvPr id="57348" name="Picture 11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2622495"/>
            <a:ext cx="3698875" cy="3840162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349" name="Text Box 12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1-5 NEGATIVE WITH </a:t>
            </a:r>
            <a:r>
              <a:rPr lang="en-US" sz="2000" i="1">
                <a:solidFill>
                  <a:schemeClr val="bg1"/>
                </a:solidFill>
              </a:rPr>
              <a:t>BE</a:t>
            </a:r>
          </a:p>
        </p:txBody>
      </p:sp>
      <p:sp>
        <p:nvSpPr>
          <p:cNvPr id="2" name="Oval Callout 1"/>
          <p:cNvSpPr/>
          <p:nvPr/>
        </p:nvSpPr>
        <p:spPr bwMode="auto">
          <a:xfrm>
            <a:off x="4339670" y="942576"/>
            <a:ext cx="3842305" cy="2426498"/>
          </a:xfrm>
          <a:prstGeom prst="wedgeEllipseCallout">
            <a:avLst>
              <a:gd name="adj1" fmla="val -58514"/>
              <a:gd name="adj2" fmla="val 101754"/>
            </a:avLst>
          </a:prstGeom>
          <a:solidFill>
            <a:srgbClr val="7D35B9">
              <a:alpha val="5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956050" y="1428748"/>
            <a:ext cx="2984110" cy="144655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>
                <a:latin typeface="Comic Sans MS" pitchFamily="66" charset="0"/>
              </a:rPr>
              <a:t>I am not a teacher.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4F04BDF-8310-45D0-9FC8-AAA02D662EC2}" type="slidenum">
              <a:rPr lang="en-US" sz="1400" smtClean="0"/>
              <a:pPr eaLnBrk="1" hangingPunct="1"/>
              <a:t>12</a:t>
            </a:fld>
            <a:endParaRPr lang="en-US" sz="1400" smtClean="0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844675" y="2928938"/>
            <a:ext cx="6070600" cy="344487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sz="3600" smtClean="0">
                <a:latin typeface="Arial" charset="0"/>
              </a:rPr>
              <a:t>(a) </a:t>
            </a:r>
            <a:r>
              <a:rPr lang="en-US" sz="3600" smtClean="0">
                <a:solidFill>
                  <a:schemeClr val="accent2"/>
                </a:solidFill>
                <a:latin typeface="Arial" charset="0"/>
              </a:rPr>
              <a:t>I </a:t>
            </a:r>
            <a:r>
              <a:rPr lang="en-US" sz="3600" b="1" i="1" smtClean="0">
                <a:solidFill>
                  <a:schemeClr val="accent2"/>
                </a:solidFill>
                <a:latin typeface="Arial" charset="0"/>
              </a:rPr>
              <a:t>am not</a:t>
            </a:r>
            <a:r>
              <a:rPr lang="en-US" sz="3600" smtClean="0">
                <a:solidFill>
                  <a:schemeClr val="accent2"/>
                </a:solidFill>
                <a:latin typeface="Arial" charset="0"/>
              </a:rPr>
              <a:t> a doctor.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sz="3600" smtClean="0">
                <a:latin typeface="Arial" charset="0"/>
              </a:rPr>
              <a:t>(b) </a:t>
            </a:r>
            <a:r>
              <a:rPr lang="en-US" sz="3600" smtClean="0">
                <a:solidFill>
                  <a:srgbClr val="0000CC"/>
                </a:solidFill>
                <a:latin typeface="Arial" charset="0"/>
              </a:rPr>
              <a:t>You </a:t>
            </a:r>
            <a:r>
              <a:rPr lang="en-US" sz="3600" b="1" i="1" smtClean="0">
                <a:solidFill>
                  <a:srgbClr val="0000CC"/>
                </a:solidFill>
                <a:latin typeface="Arial" charset="0"/>
              </a:rPr>
              <a:t>are not</a:t>
            </a:r>
            <a:r>
              <a:rPr lang="en-US" sz="3600" smtClean="0">
                <a:solidFill>
                  <a:srgbClr val="0000CC"/>
                </a:solidFill>
                <a:latin typeface="Arial" charset="0"/>
              </a:rPr>
              <a:t> a doctor.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sz="3600" smtClean="0">
                <a:latin typeface="Arial" charset="0"/>
              </a:rPr>
              <a:t>(c) </a:t>
            </a:r>
            <a:r>
              <a:rPr lang="en-US" sz="3600" smtClean="0">
                <a:solidFill>
                  <a:srgbClr val="800080"/>
                </a:solidFill>
                <a:latin typeface="Arial" charset="0"/>
              </a:rPr>
              <a:t>She </a:t>
            </a:r>
            <a:r>
              <a:rPr lang="en-US" sz="3600" b="1" i="1" smtClean="0">
                <a:solidFill>
                  <a:srgbClr val="800080"/>
                </a:solidFill>
                <a:latin typeface="Arial" charset="0"/>
              </a:rPr>
              <a:t>is not</a:t>
            </a:r>
            <a:r>
              <a:rPr lang="en-US" sz="3600" smtClean="0">
                <a:solidFill>
                  <a:srgbClr val="800080"/>
                </a:solidFill>
                <a:latin typeface="Arial" charset="0"/>
              </a:rPr>
              <a:t> a doctor.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sz="3600" smtClean="0">
                <a:latin typeface="Arial" charset="0"/>
              </a:rPr>
              <a:t>(d) </a:t>
            </a:r>
            <a:r>
              <a:rPr lang="en-US" sz="3600" smtClean="0">
                <a:solidFill>
                  <a:srgbClr val="008000"/>
                </a:solidFill>
                <a:latin typeface="Arial" charset="0"/>
              </a:rPr>
              <a:t>He </a:t>
            </a:r>
            <a:r>
              <a:rPr lang="en-US" sz="3600" b="1" i="1" smtClean="0">
                <a:solidFill>
                  <a:srgbClr val="008000"/>
                </a:solidFill>
                <a:latin typeface="Arial" charset="0"/>
              </a:rPr>
              <a:t>is not</a:t>
            </a:r>
            <a:r>
              <a:rPr lang="en-US" sz="3600" smtClean="0">
                <a:solidFill>
                  <a:srgbClr val="008000"/>
                </a:solidFill>
                <a:latin typeface="Arial" charset="0"/>
              </a:rPr>
              <a:t> a doctor.</a:t>
            </a:r>
          </a:p>
        </p:txBody>
      </p:sp>
      <p:sp>
        <p:nvSpPr>
          <p:cNvPr id="58372" name="AutoShape 21"/>
          <p:cNvSpPr>
            <a:spLocks noChangeArrowheads="1"/>
          </p:cNvSpPr>
          <p:nvPr/>
        </p:nvSpPr>
        <p:spPr bwMode="auto">
          <a:xfrm>
            <a:off x="2613025" y="1316038"/>
            <a:ext cx="3917950" cy="1844675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        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84329" name="Rectangle 9"/>
          <p:cNvSpPr>
            <a:spLocks noChangeArrowheads="1"/>
          </p:cNvSpPr>
          <p:nvPr/>
        </p:nvSpPr>
        <p:spPr bwMode="auto">
          <a:xfrm>
            <a:off x="3475038" y="1784350"/>
            <a:ext cx="2016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1">
                <a:solidFill>
                  <a:schemeClr val="accent2"/>
                </a:solidFill>
              </a:rPr>
              <a:t>I’m not</a:t>
            </a:r>
          </a:p>
        </p:txBody>
      </p:sp>
      <p:sp>
        <p:nvSpPr>
          <p:cNvPr id="184326" name="Rectangle 6"/>
          <p:cNvSpPr>
            <a:spLocks noChangeArrowheads="1"/>
          </p:cNvSpPr>
          <p:nvPr/>
        </p:nvSpPr>
        <p:spPr bwMode="auto">
          <a:xfrm>
            <a:off x="3236913" y="1816100"/>
            <a:ext cx="2667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solidFill>
                  <a:srgbClr val="0000CC"/>
                </a:solidFill>
              </a:rPr>
              <a:t>You</a:t>
            </a:r>
            <a:r>
              <a:rPr lang="en-US" sz="4000">
                <a:solidFill>
                  <a:srgbClr val="0000CC"/>
                </a:solidFill>
              </a:rPr>
              <a:t>’</a:t>
            </a:r>
            <a:r>
              <a:rPr lang="en-US" sz="4000" b="1">
                <a:solidFill>
                  <a:srgbClr val="0000CC"/>
                </a:solidFill>
              </a:rPr>
              <a:t>re not</a:t>
            </a:r>
          </a:p>
          <a:p>
            <a:pPr algn="ctr"/>
            <a:r>
              <a:rPr lang="en-US" sz="4000" b="1">
                <a:solidFill>
                  <a:srgbClr val="0000CC"/>
                </a:solidFill>
              </a:rPr>
              <a:t>You aren’t</a:t>
            </a:r>
          </a:p>
        </p:txBody>
      </p:sp>
      <p:sp>
        <p:nvSpPr>
          <p:cNvPr id="184327" name="Rectangle 7"/>
          <p:cNvSpPr>
            <a:spLocks noChangeArrowheads="1"/>
          </p:cNvSpPr>
          <p:nvPr/>
        </p:nvSpPr>
        <p:spPr bwMode="auto">
          <a:xfrm>
            <a:off x="3265488" y="1766888"/>
            <a:ext cx="2389187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1">
                <a:solidFill>
                  <a:srgbClr val="008000"/>
                </a:solidFill>
              </a:rPr>
              <a:t>He’s not</a:t>
            </a:r>
          </a:p>
          <a:p>
            <a:pPr algn="ctr"/>
            <a:r>
              <a:rPr lang="en-US" sz="4400" b="1">
                <a:solidFill>
                  <a:srgbClr val="008000"/>
                </a:solidFill>
              </a:rPr>
              <a:t>He isn’t</a:t>
            </a:r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3113088" y="1739900"/>
            <a:ext cx="2700337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1">
                <a:solidFill>
                  <a:srgbClr val="660066"/>
                </a:solidFill>
              </a:rPr>
              <a:t>She’s</a:t>
            </a:r>
            <a:r>
              <a:rPr lang="en-US" sz="4400">
                <a:solidFill>
                  <a:srgbClr val="660066"/>
                </a:solidFill>
              </a:rPr>
              <a:t> </a:t>
            </a:r>
            <a:r>
              <a:rPr lang="en-US" sz="4400" b="1">
                <a:solidFill>
                  <a:srgbClr val="660066"/>
                </a:solidFill>
              </a:rPr>
              <a:t>not</a:t>
            </a:r>
          </a:p>
          <a:p>
            <a:pPr algn="ctr"/>
            <a:r>
              <a:rPr lang="en-US" sz="4400" b="1">
                <a:solidFill>
                  <a:srgbClr val="660066"/>
                </a:solidFill>
              </a:rPr>
              <a:t>She</a:t>
            </a:r>
            <a:r>
              <a:rPr lang="en-US" sz="4400">
                <a:solidFill>
                  <a:srgbClr val="660066"/>
                </a:solidFill>
              </a:rPr>
              <a:t> </a:t>
            </a:r>
            <a:r>
              <a:rPr lang="en-US" sz="4400" b="1">
                <a:solidFill>
                  <a:srgbClr val="660066"/>
                </a:solidFill>
              </a:rPr>
              <a:t>isn’t</a:t>
            </a:r>
          </a:p>
        </p:txBody>
      </p:sp>
      <p:sp>
        <p:nvSpPr>
          <p:cNvPr id="58377" name="Text Box 1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1-5 NEGATIVE WITH </a:t>
            </a:r>
            <a:r>
              <a:rPr lang="en-US" sz="2000" i="1">
                <a:solidFill>
                  <a:schemeClr val="bg1"/>
                </a:solidFill>
              </a:rPr>
              <a:t>BE</a:t>
            </a:r>
          </a:p>
        </p:txBody>
      </p:sp>
      <p:sp>
        <p:nvSpPr>
          <p:cNvPr id="58378" name="Rectangle 23"/>
          <p:cNvSpPr>
            <a:spLocks noChangeArrowheads="1"/>
          </p:cNvSpPr>
          <p:nvPr/>
        </p:nvSpPr>
        <p:spPr bwMode="auto">
          <a:xfrm>
            <a:off x="3252788" y="1355725"/>
            <a:ext cx="26400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sz="2400" b="1"/>
              <a:t>CONTRACTIONS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4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4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4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4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4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9" grpId="0" build="allAtOnce"/>
      <p:bldP spid="184326" grpId="0" build="allAtOnce"/>
      <p:bldP spid="184325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D07A31-C9BA-4E71-8E72-F43D53939258}" type="slidenum">
              <a:rPr lang="en-US" sz="1400" smtClean="0"/>
              <a:pPr eaLnBrk="1" hangingPunct="1"/>
              <a:t>13</a:t>
            </a:fld>
            <a:endParaRPr lang="en-US" sz="1400" smtClean="0"/>
          </a:p>
        </p:txBody>
      </p:sp>
      <p:sp>
        <p:nvSpPr>
          <p:cNvPr id="59395" name="AutoShape 3"/>
          <p:cNvSpPr>
            <a:spLocks noChangeArrowheads="1"/>
          </p:cNvSpPr>
          <p:nvPr/>
        </p:nvSpPr>
        <p:spPr bwMode="auto">
          <a:xfrm>
            <a:off x="2613025" y="1316038"/>
            <a:ext cx="3917950" cy="1844675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        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439302" name="Rectangle 6"/>
          <p:cNvSpPr>
            <a:spLocks noChangeArrowheads="1"/>
          </p:cNvSpPr>
          <p:nvPr/>
        </p:nvSpPr>
        <p:spPr bwMode="auto">
          <a:xfrm>
            <a:off x="2898775" y="1728788"/>
            <a:ext cx="3197225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1">
                <a:solidFill>
                  <a:srgbClr val="FF0066"/>
                </a:solidFill>
              </a:rPr>
              <a:t>They’re not</a:t>
            </a:r>
          </a:p>
          <a:p>
            <a:pPr algn="ctr"/>
            <a:r>
              <a:rPr lang="en-US" sz="4400" b="1">
                <a:solidFill>
                  <a:srgbClr val="FF0066"/>
                </a:solidFill>
              </a:rPr>
              <a:t>They aren’t</a:t>
            </a:r>
          </a:p>
        </p:txBody>
      </p:sp>
      <p:sp>
        <p:nvSpPr>
          <p:cNvPr id="439303" name="Rectangle 7"/>
          <p:cNvSpPr>
            <a:spLocks noChangeArrowheads="1"/>
          </p:cNvSpPr>
          <p:nvPr/>
        </p:nvSpPr>
        <p:spPr bwMode="auto">
          <a:xfrm>
            <a:off x="3073400" y="1728788"/>
            <a:ext cx="2947988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1">
                <a:solidFill>
                  <a:srgbClr val="663300"/>
                </a:solidFill>
              </a:rPr>
              <a:t>You’re</a:t>
            </a:r>
            <a:r>
              <a:rPr lang="en-US" sz="4400">
                <a:solidFill>
                  <a:srgbClr val="663300"/>
                </a:solidFill>
              </a:rPr>
              <a:t> </a:t>
            </a:r>
            <a:r>
              <a:rPr lang="en-US" sz="4400" b="1">
                <a:solidFill>
                  <a:srgbClr val="663300"/>
                </a:solidFill>
              </a:rPr>
              <a:t>not</a:t>
            </a:r>
          </a:p>
          <a:p>
            <a:pPr algn="ctr"/>
            <a:r>
              <a:rPr lang="en-US" sz="4400" b="1">
                <a:solidFill>
                  <a:srgbClr val="663300"/>
                </a:solidFill>
              </a:rPr>
              <a:t>You</a:t>
            </a:r>
            <a:r>
              <a:rPr lang="en-US" sz="4400">
                <a:solidFill>
                  <a:srgbClr val="663300"/>
                </a:solidFill>
              </a:rPr>
              <a:t> </a:t>
            </a:r>
            <a:r>
              <a:rPr lang="en-US" sz="4400" b="1">
                <a:solidFill>
                  <a:srgbClr val="663300"/>
                </a:solidFill>
              </a:rPr>
              <a:t>aren’t</a:t>
            </a:r>
          </a:p>
        </p:txBody>
      </p:sp>
      <p:sp>
        <p:nvSpPr>
          <p:cNvPr id="439300" name="Rectangle 4"/>
          <p:cNvSpPr>
            <a:spLocks noChangeArrowheads="1"/>
          </p:cNvSpPr>
          <p:nvPr/>
        </p:nvSpPr>
        <p:spPr bwMode="auto">
          <a:xfrm>
            <a:off x="3324225" y="1728788"/>
            <a:ext cx="2016125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400" b="1">
                <a:solidFill>
                  <a:srgbClr val="336699"/>
                </a:solidFill>
              </a:rPr>
              <a:t>It’s not</a:t>
            </a:r>
          </a:p>
          <a:p>
            <a:pPr algn="ctr"/>
            <a:r>
              <a:rPr lang="en-US" sz="4400" b="1">
                <a:solidFill>
                  <a:srgbClr val="336699"/>
                </a:solidFill>
              </a:rPr>
              <a:t>It isn’t</a:t>
            </a:r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3305175" y="1771650"/>
            <a:ext cx="24701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4000" b="1">
                <a:solidFill>
                  <a:srgbClr val="FF6600"/>
                </a:solidFill>
              </a:rPr>
              <a:t>We</a:t>
            </a:r>
            <a:r>
              <a:rPr lang="en-US" sz="4000">
                <a:solidFill>
                  <a:srgbClr val="FF6600"/>
                </a:solidFill>
              </a:rPr>
              <a:t>’</a:t>
            </a:r>
            <a:r>
              <a:rPr lang="en-US" sz="4000" b="1">
                <a:solidFill>
                  <a:srgbClr val="FF6600"/>
                </a:solidFill>
              </a:rPr>
              <a:t>re not</a:t>
            </a:r>
          </a:p>
          <a:p>
            <a:pPr algn="ctr"/>
            <a:r>
              <a:rPr lang="en-US" sz="4000" b="1">
                <a:solidFill>
                  <a:srgbClr val="FF6600"/>
                </a:solidFill>
              </a:rPr>
              <a:t>We aren’t</a:t>
            </a:r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844675" y="3429000"/>
            <a:ext cx="6070600" cy="2944813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33400" indent="-53340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sz="3600" smtClean="0">
                <a:latin typeface="Arial" charset="0"/>
              </a:rPr>
              <a:t>(e) </a:t>
            </a:r>
            <a:r>
              <a:rPr lang="en-US" sz="3600" b="1" smtClean="0">
                <a:solidFill>
                  <a:srgbClr val="336699"/>
                </a:solidFill>
                <a:latin typeface="Arial" charset="0"/>
              </a:rPr>
              <a:t>It </a:t>
            </a:r>
            <a:r>
              <a:rPr lang="en-US" sz="3600" b="1" i="1" smtClean="0">
                <a:solidFill>
                  <a:srgbClr val="336699"/>
                </a:solidFill>
                <a:latin typeface="Arial" charset="0"/>
              </a:rPr>
              <a:t>is not</a:t>
            </a:r>
            <a:r>
              <a:rPr lang="en-US" sz="3600" b="1" smtClean="0">
                <a:solidFill>
                  <a:srgbClr val="336699"/>
                </a:solidFill>
                <a:latin typeface="Arial" charset="0"/>
              </a:rPr>
              <a:t> a city.</a:t>
            </a:r>
          </a:p>
          <a:p>
            <a:pPr marL="533400" indent="-53340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sz="3600" smtClean="0">
                <a:latin typeface="Arial" charset="0"/>
              </a:rPr>
              <a:t>(f ) </a:t>
            </a:r>
            <a:r>
              <a:rPr lang="en-US" sz="3600" b="1" smtClean="0">
                <a:solidFill>
                  <a:srgbClr val="FF6600"/>
                </a:solidFill>
                <a:latin typeface="Arial" charset="0"/>
              </a:rPr>
              <a:t>We </a:t>
            </a:r>
            <a:r>
              <a:rPr lang="en-US" sz="3600" b="1" i="1" smtClean="0">
                <a:solidFill>
                  <a:srgbClr val="FF6600"/>
                </a:solidFill>
                <a:latin typeface="Arial" charset="0"/>
              </a:rPr>
              <a:t>are not</a:t>
            </a:r>
            <a:r>
              <a:rPr lang="en-US" sz="3600" b="1" smtClean="0">
                <a:solidFill>
                  <a:srgbClr val="FF6600"/>
                </a:solidFill>
                <a:latin typeface="Arial" charset="0"/>
              </a:rPr>
              <a:t> doctors.</a:t>
            </a:r>
          </a:p>
          <a:p>
            <a:pPr marL="533400" indent="-53340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sz="3600" smtClean="0">
                <a:latin typeface="Arial" charset="0"/>
              </a:rPr>
              <a:t>(g) </a:t>
            </a:r>
            <a:r>
              <a:rPr lang="en-US" sz="3600" b="1" smtClean="0">
                <a:solidFill>
                  <a:srgbClr val="663300"/>
                </a:solidFill>
                <a:latin typeface="Arial" charset="0"/>
              </a:rPr>
              <a:t>You </a:t>
            </a:r>
            <a:r>
              <a:rPr lang="en-US" sz="3600" b="1" i="1" smtClean="0">
                <a:solidFill>
                  <a:srgbClr val="663300"/>
                </a:solidFill>
                <a:latin typeface="Arial" charset="0"/>
              </a:rPr>
              <a:t>are not</a:t>
            </a:r>
            <a:r>
              <a:rPr lang="en-US" sz="3600" b="1" smtClean="0">
                <a:solidFill>
                  <a:srgbClr val="663300"/>
                </a:solidFill>
                <a:latin typeface="Arial" charset="0"/>
              </a:rPr>
              <a:t> teachers.</a:t>
            </a:r>
          </a:p>
          <a:p>
            <a:pPr marL="533400" indent="-53340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sz="3600" smtClean="0">
                <a:latin typeface="Arial" charset="0"/>
              </a:rPr>
              <a:t>(h) </a:t>
            </a:r>
            <a:r>
              <a:rPr lang="en-US" sz="3600" b="1" smtClean="0">
                <a:solidFill>
                  <a:srgbClr val="FF0066"/>
                </a:solidFill>
                <a:latin typeface="Arial" charset="0"/>
              </a:rPr>
              <a:t>They </a:t>
            </a:r>
            <a:r>
              <a:rPr lang="en-US" sz="3600" b="1" i="1" smtClean="0">
                <a:solidFill>
                  <a:srgbClr val="FF0066"/>
                </a:solidFill>
                <a:latin typeface="Arial" charset="0"/>
              </a:rPr>
              <a:t>are not</a:t>
            </a:r>
            <a:r>
              <a:rPr lang="en-US" sz="3600" b="1" smtClean="0">
                <a:solidFill>
                  <a:srgbClr val="FF0066"/>
                </a:solidFill>
                <a:latin typeface="Arial" charset="0"/>
              </a:rPr>
              <a:t> teachers.</a:t>
            </a:r>
          </a:p>
        </p:txBody>
      </p:sp>
      <p:sp>
        <p:nvSpPr>
          <p:cNvPr id="59401" name="Text Box 8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1-5 NEGATIVE WITH </a:t>
            </a:r>
            <a:r>
              <a:rPr lang="en-US" sz="2000" i="1">
                <a:solidFill>
                  <a:schemeClr val="bg1"/>
                </a:solidFill>
              </a:rPr>
              <a:t>BE</a:t>
            </a: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3252788" y="1355725"/>
            <a:ext cx="26400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sz="2400" b="1"/>
              <a:t>CONTRACTIONS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9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9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9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39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9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9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39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39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3" grpId="0" build="allAtOnce"/>
      <p:bldP spid="439300" grpId="0" build="allAtOnce"/>
      <p:bldP spid="439301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726B971-18F5-489E-9247-77974B6AB01F}" type="slidenum">
              <a:rPr lang="en-US" sz="1400" smtClean="0"/>
              <a:pPr eaLnBrk="1" hangingPunct="1"/>
              <a:t>14</a:t>
            </a:fld>
            <a:endParaRPr lang="en-US" sz="1400" smtClean="0"/>
          </a:p>
        </p:txBody>
      </p:sp>
      <p:sp>
        <p:nvSpPr>
          <p:cNvPr id="60419" name="Text Box 1028"/>
          <p:cNvSpPr txBox="1">
            <a:spLocks noChangeArrowheads="1"/>
          </p:cNvSpPr>
          <p:nvPr/>
        </p:nvSpPr>
        <p:spPr bwMode="auto">
          <a:xfrm>
            <a:off x="423863" y="1778000"/>
            <a:ext cx="61833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>
                <a:solidFill>
                  <a:schemeClr val="tx2"/>
                </a:solidFill>
              </a:rPr>
              <a:t>The </a:t>
            </a:r>
            <a:r>
              <a:rPr lang="en-US" sz="4000"/>
              <a:t>women ______ nurses</a:t>
            </a:r>
            <a:r>
              <a:rPr lang="en-US" sz="40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231429" name="Text Box 1029"/>
          <p:cNvSpPr txBox="1">
            <a:spLocks noChangeArrowheads="1"/>
          </p:cNvSpPr>
          <p:nvPr/>
        </p:nvSpPr>
        <p:spPr bwMode="auto">
          <a:xfrm>
            <a:off x="461963" y="4427538"/>
            <a:ext cx="3686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/>
              <a:t>They’re doctors</a:t>
            </a:r>
          </a:p>
        </p:txBody>
      </p:sp>
      <p:sp>
        <p:nvSpPr>
          <p:cNvPr id="60421" name="AutoShape 1033"/>
          <p:cNvSpPr>
            <a:spLocks noChangeArrowheads="1"/>
          </p:cNvSpPr>
          <p:nvPr/>
        </p:nvSpPr>
        <p:spPr bwMode="auto">
          <a:xfrm>
            <a:off x="8305800" y="6172200"/>
            <a:ext cx="609600" cy="381000"/>
          </a:xfrm>
          <a:prstGeom prst="curvedUpArrow">
            <a:avLst>
              <a:gd name="adj1" fmla="val 32000"/>
              <a:gd name="adj2" fmla="val 64000"/>
              <a:gd name="adj3" fmla="val 33333"/>
            </a:avLst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0422" name="Picture 103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463" y="3044825"/>
            <a:ext cx="3187700" cy="2817813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23" name="Text Box 1043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1-5  Let’s Practice</a:t>
            </a:r>
          </a:p>
        </p:txBody>
      </p:sp>
      <p:sp>
        <p:nvSpPr>
          <p:cNvPr id="60424" name="AutoShape 1044"/>
          <p:cNvSpPr>
            <a:spLocks noChangeArrowheads="1"/>
          </p:cNvSpPr>
          <p:nvPr/>
        </p:nvSpPr>
        <p:spPr bwMode="auto">
          <a:xfrm>
            <a:off x="1116013" y="1277938"/>
            <a:ext cx="3609975" cy="6143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isn’t    aren’t</a:t>
            </a:r>
          </a:p>
        </p:txBody>
      </p:sp>
      <p:sp>
        <p:nvSpPr>
          <p:cNvPr id="60425" name="AutoShape 1045"/>
          <p:cNvSpPr>
            <a:spLocks noChangeArrowheads="1"/>
          </p:cNvSpPr>
          <p:nvPr/>
        </p:nvSpPr>
        <p:spPr bwMode="auto">
          <a:xfrm>
            <a:off x="461963" y="3352800"/>
            <a:ext cx="3802062" cy="7683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they    doctors</a:t>
            </a:r>
          </a:p>
        </p:txBody>
      </p:sp>
      <p:sp>
        <p:nvSpPr>
          <p:cNvPr id="231446" name="Text Box 1046"/>
          <p:cNvSpPr txBox="1">
            <a:spLocks noChangeArrowheads="1"/>
          </p:cNvSpPr>
          <p:nvPr/>
        </p:nvSpPr>
        <p:spPr bwMode="auto">
          <a:xfrm>
            <a:off x="3343275" y="2084388"/>
            <a:ext cx="165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/>
              <a:t>aren’t</a:t>
            </a:r>
          </a:p>
        </p:txBody>
      </p:sp>
      <p:sp>
        <p:nvSpPr>
          <p:cNvPr id="60427" name="Text Box 1047"/>
          <p:cNvSpPr txBox="1">
            <a:spLocks noChangeArrowheads="1"/>
          </p:cNvSpPr>
          <p:nvPr/>
        </p:nvSpPr>
        <p:spPr bwMode="auto">
          <a:xfrm>
            <a:off x="539750" y="4503738"/>
            <a:ext cx="4378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______________.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37E8342-AB4B-4CC8-9EDF-8FE49836E53D}" type="slidenum">
              <a:rPr lang="en-US" sz="1400" smtClean="0"/>
              <a:pPr eaLnBrk="1" hangingPunct="1"/>
              <a:t>15</a:t>
            </a:fld>
            <a:endParaRPr lang="en-US" sz="1400" smtClean="0"/>
          </a:p>
        </p:txBody>
      </p:sp>
      <p:pic>
        <p:nvPicPr>
          <p:cNvPr id="61443" name="Picture 1047" descr="C1S56,77_2429613_girl stud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188" y="3429000"/>
            <a:ext cx="3994150" cy="27701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44" name="Text Box 1028"/>
          <p:cNvSpPr txBox="1">
            <a:spLocks noChangeArrowheads="1"/>
          </p:cNvSpPr>
          <p:nvPr/>
        </p:nvSpPr>
        <p:spPr bwMode="auto">
          <a:xfrm>
            <a:off x="347663" y="2462213"/>
            <a:ext cx="5224462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/>
              <a:t>This girl ____ a teacher.</a:t>
            </a:r>
          </a:p>
        </p:txBody>
      </p:sp>
      <p:sp>
        <p:nvSpPr>
          <p:cNvPr id="232453" name="Text Box 1029"/>
          <p:cNvSpPr txBox="1">
            <a:spLocks noChangeArrowheads="1"/>
          </p:cNvSpPr>
          <p:nvPr/>
        </p:nvSpPr>
        <p:spPr bwMode="auto">
          <a:xfrm>
            <a:off x="347663" y="4657725"/>
            <a:ext cx="3686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/>
              <a:t>She’s a student</a:t>
            </a:r>
          </a:p>
        </p:txBody>
      </p:sp>
      <p:sp>
        <p:nvSpPr>
          <p:cNvPr id="61446" name="Text Box 104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1-5  Let’s Practice</a:t>
            </a:r>
          </a:p>
        </p:txBody>
      </p:sp>
      <p:sp>
        <p:nvSpPr>
          <p:cNvPr id="61447" name="AutoShape 1048"/>
          <p:cNvSpPr>
            <a:spLocks noChangeArrowheads="1"/>
          </p:cNvSpPr>
          <p:nvPr/>
        </p:nvSpPr>
        <p:spPr bwMode="auto">
          <a:xfrm>
            <a:off x="1192213" y="1431925"/>
            <a:ext cx="3340100" cy="728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isn’t    aren’t</a:t>
            </a:r>
          </a:p>
        </p:txBody>
      </p:sp>
      <p:sp>
        <p:nvSpPr>
          <p:cNvPr id="61448" name="AutoShape 1049"/>
          <p:cNvSpPr>
            <a:spLocks noChangeArrowheads="1"/>
          </p:cNvSpPr>
          <p:nvPr/>
        </p:nvSpPr>
        <p:spPr bwMode="auto">
          <a:xfrm>
            <a:off x="539750" y="3659188"/>
            <a:ext cx="3686175" cy="6905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she   student</a:t>
            </a:r>
          </a:p>
        </p:txBody>
      </p:sp>
      <p:sp>
        <p:nvSpPr>
          <p:cNvPr id="232474" name="Text Box 1050"/>
          <p:cNvSpPr txBox="1">
            <a:spLocks noChangeArrowheads="1"/>
          </p:cNvSpPr>
          <p:nvPr/>
        </p:nvSpPr>
        <p:spPr bwMode="auto">
          <a:xfrm>
            <a:off x="2344738" y="2506663"/>
            <a:ext cx="1114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/>
              <a:t>isn’t</a:t>
            </a:r>
          </a:p>
        </p:txBody>
      </p:sp>
      <p:sp>
        <p:nvSpPr>
          <p:cNvPr id="61450" name="Text Box 1051"/>
          <p:cNvSpPr txBox="1">
            <a:spLocks noChangeArrowheads="1"/>
          </p:cNvSpPr>
          <p:nvPr/>
        </p:nvSpPr>
        <p:spPr bwMode="auto">
          <a:xfrm>
            <a:off x="385763" y="4735513"/>
            <a:ext cx="3917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______________.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D887720-4472-4DAB-870D-CA24FBADF4A9}" type="slidenum">
              <a:rPr lang="en-US" sz="1400" smtClean="0"/>
              <a:pPr eaLnBrk="1" hangingPunct="1"/>
              <a:t>16</a:t>
            </a:fld>
            <a:endParaRPr lang="en-US" sz="1400" smtClean="0"/>
          </a:p>
        </p:txBody>
      </p:sp>
      <p:sp>
        <p:nvSpPr>
          <p:cNvPr id="62467" name="Text Box 1047"/>
          <p:cNvSpPr txBox="1">
            <a:spLocks noChangeArrowheads="1"/>
          </p:cNvSpPr>
          <p:nvPr/>
        </p:nvSpPr>
        <p:spPr bwMode="auto">
          <a:xfrm>
            <a:off x="5532438" y="4465638"/>
            <a:ext cx="30718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/>
              <a:t>_________.</a:t>
            </a:r>
          </a:p>
        </p:txBody>
      </p:sp>
      <p:pic>
        <p:nvPicPr>
          <p:cNvPr id="62468" name="Picture 103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3236913"/>
            <a:ext cx="3341687" cy="2701925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469" name="Text Box 103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1-5  Let’s Practice</a:t>
            </a:r>
          </a:p>
        </p:txBody>
      </p:sp>
      <p:sp>
        <p:nvSpPr>
          <p:cNvPr id="221199" name="Text Box 1039"/>
          <p:cNvSpPr txBox="1">
            <a:spLocks noChangeArrowheads="1"/>
          </p:cNvSpPr>
          <p:nvPr/>
        </p:nvSpPr>
        <p:spPr bwMode="auto">
          <a:xfrm>
            <a:off x="4264025" y="2162175"/>
            <a:ext cx="1087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/>
              <a:t>isn’t</a:t>
            </a:r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221200" name="Text Box 1040"/>
          <p:cNvSpPr txBox="1">
            <a:spLocks noChangeArrowheads="1"/>
          </p:cNvSpPr>
          <p:nvPr/>
        </p:nvSpPr>
        <p:spPr bwMode="auto">
          <a:xfrm>
            <a:off x="5832475" y="4503738"/>
            <a:ext cx="2076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/>
              <a:t>It’s a cat</a:t>
            </a:r>
          </a:p>
        </p:txBody>
      </p:sp>
      <p:sp>
        <p:nvSpPr>
          <p:cNvPr id="62472" name="Text Box 1045"/>
          <p:cNvSpPr txBox="1">
            <a:spLocks noChangeArrowheads="1"/>
          </p:cNvSpPr>
          <p:nvPr/>
        </p:nvSpPr>
        <p:spPr bwMode="auto">
          <a:xfrm>
            <a:off x="1422400" y="2162175"/>
            <a:ext cx="69516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/>
              <a:t>This animal _____ a dog.</a:t>
            </a:r>
          </a:p>
        </p:txBody>
      </p:sp>
      <p:sp>
        <p:nvSpPr>
          <p:cNvPr id="62473" name="AutoShape 1046"/>
          <p:cNvSpPr>
            <a:spLocks noChangeArrowheads="1"/>
          </p:cNvSpPr>
          <p:nvPr/>
        </p:nvSpPr>
        <p:spPr bwMode="auto">
          <a:xfrm>
            <a:off x="3343275" y="1201738"/>
            <a:ext cx="3262313" cy="7286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isn’t   aren’t</a:t>
            </a:r>
          </a:p>
        </p:txBody>
      </p:sp>
      <p:sp>
        <p:nvSpPr>
          <p:cNvPr id="62474" name="AutoShape 1048"/>
          <p:cNvSpPr>
            <a:spLocks noChangeArrowheads="1"/>
          </p:cNvSpPr>
          <p:nvPr/>
        </p:nvSpPr>
        <p:spPr bwMode="auto">
          <a:xfrm>
            <a:off x="5724525" y="3505200"/>
            <a:ext cx="2268538" cy="6143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it   cat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1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1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1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1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99" grpId="0"/>
      <p:bldP spid="2212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5F6BB9A-30DA-4091-92EB-FFC9CCB1AF76}" type="slidenum">
              <a:rPr lang="en-US" sz="1400" smtClean="0"/>
              <a:pPr eaLnBrk="1" hangingPunct="1"/>
              <a:t>2</a:t>
            </a:fld>
            <a:endParaRPr lang="en-US" sz="140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355725"/>
            <a:ext cx="4038600" cy="4525963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SINGULAR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smtClean="0">
              <a:latin typeface="Arial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sz="1000" smtClean="0">
              <a:latin typeface="Arial" charset="0"/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sz="3200" b="1" i="1" smtClean="0">
                <a:solidFill>
                  <a:srgbClr val="800080"/>
                </a:solidFill>
                <a:latin typeface="Arial" charset="0"/>
              </a:rPr>
              <a:t>I</a:t>
            </a:r>
            <a:r>
              <a:rPr lang="en-US" sz="3200" b="1" i="1" smtClean="0">
                <a:latin typeface="Arial" charset="0"/>
              </a:rPr>
              <a:t> am</a:t>
            </a:r>
            <a:r>
              <a:rPr lang="en-US" sz="3200" b="1" smtClean="0">
                <a:latin typeface="Arial" charset="0"/>
              </a:rPr>
              <a:t> </a:t>
            </a:r>
            <a:r>
              <a:rPr lang="en-US" sz="3200" smtClean="0">
                <a:latin typeface="Arial" charset="0"/>
              </a:rPr>
              <a:t>a teacher.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sz="3200" b="1" i="1" smtClean="0">
                <a:solidFill>
                  <a:srgbClr val="800080"/>
                </a:solidFill>
                <a:latin typeface="Arial" charset="0"/>
              </a:rPr>
              <a:t>You</a:t>
            </a:r>
            <a:r>
              <a:rPr lang="en-US" sz="3200" b="1" i="1" smtClean="0">
                <a:latin typeface="Arial" charset="0"/>
              </a:rPr>
              <a:t> are</a:t>
            </a:r>
            <a:r>
              <a:rPr lang="en-US" sz="3200" b="1" smtClean="0">
                <a:latin typeface="Arial" charset="0"/>
              </a:rPr>
              <a:t> </a:t>
            </a:r>
            <a:r>
              <a:rPr lang="en-US" sz="3200" smtClean="0">
                <a:latin typeface="Arial" charset="0"/>
              </a:rPr>
              <a:t>a teacher.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sz="3200" b="1" i="1" smtClean="0">
                <a:solidFill>
                  <a:srgbClr val="800080"/>
                </a:solidFill>
                <a:latin typeface="Arial" charset="0"/>
              </a:rPr>
              <a:t>She</a:t>
            </a:r>
            <a:r>
              <a:rPr lang="en-US" sz="3200" b="1" i="1" smtClean="0">
                <a:latin typeface="Arial" charset="0"/>
              </a:rPr>
              <a:t> is</a:t>
            </a:r>
            <a:r>
              <a:rPr lang="en-US" sz="3200" b="1" smtClean="0">
                <a:latin typeface="Arial" charset="0"/>
              </a:rPr>
              <a:t> </a:t>
            </a:r>
            <a:r>
              <a:rPr lang="en-US" sz="3200" smtClean="0">
                <a:latin typeface="Arial" charset="0"/>
              </a:rPr>
              <a:t>a teacher.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sz="3200" b="1" i="1" smtClean="0">
                <a:solidFill>
                  <a:srgbClr val="800080"/>
                </a:solidFill>
                <a:latin typeface="Arial" charset="0"/>
              </a:rPr>
              <a:t>He</a:t>
            </a:r>
            <a:r>
              <a:rPr lang="en-US" sz="3200" b="1" i="1" smtClean="0">
                <a:latin typeface="Arial" charset="0"/>
              </a:rPr>
              <a:t> is</a:t>
            </a:r>
            <a:r>
              <a:rPr lang="en-US" sz="3200" b="1" smtClean="0">
                <a:latin typeface="Arial" charset="0"/>
              </a:rPr>
              <a:t> </a:t>
            </a:r>
            <a:r>
              <a:rPr lang="en-US" sz="3200" smtClean="0">
                <a:latin typeface="Arial" charset="0"/>
              </a:rPr>
              <a:t>a</a:t>
            </a:r>
            <a:r>
              <a:rPr lang="en-US" sz="3200" b="1" smtClean="0">
                <a:latin typeface="Arial" charset="0"/>
              </a:rPr>
              <a:t> </a:t>
            </a:r>
            <a:r>
              <a:rPr lang="en-US" sz="3200" smtClean="0">
                <a:latin typeface="Arial" charset="0"/>
              </a:rPr>
              <a:t>teacher.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sz="3200" b="1" i="1" smtClean="0">
                <a:solidFill>
                  <a:srgbClr val="800080"/>
                </a:solidFill>
                <a:latin typeface="Arial" charset="0"/>
              </a:rPr>
              <a:t>It</a:t>
            </a:r>
            <a:r>
              <a:rPr lang="en-US" sz="3200" b="1" i="1" smtClean="0">
                <a:latin typeface="Arial" charset="0"/>
              </a:rPr>
              <a:t> is</a:t>
            </a:r>
            <a:r>
              <a:rPr lang="en-US" sz="3200" b="1" smtClean="0">
                <a:latin typeface="Arial" charset="0"/>
              </a:rPr>
              <a:t> </a:t>
            </a:r>
            <a:r>
              <a:rPr lang="en-US" sz="3200" smtClean="0">
                <a:latin typeface="Arial" charset="0"/>
              </a:rPr>
              <a:t>a school.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648200" y="1355725"/>
            <a:ext cx="4038600" cy="4525963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PLURAL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smtClean="0">
              <a:latin typeface="Arial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4724400" y="2584450"/>
            <a:ext cx="45720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sz="3200" b="1" i="1">
                <a:solidFill>
                  <a:srgbClr val="800080"/>
                </a:solidFill>
              </a:rPr>
              <a:t>We</a:t>
            </a:r>
            <a:r>
              <a:rPr lang="en-US" sz="3200" b="1" i="1"/>
              <a:t> are</a:t>
            </a:r>
            <a:r>
              <a:rPr lang="en-US" sz="3200" b="1"/>
              <a:t> </a:t>
            </a:r>
            <a:r>
              <a:rPr lang="en-US" sz="3200"/>
              <a:t>teachers.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sz="3200" b="1" i="1">
                <a:solidFill>
                  <a:srgbClr val="800080"/>
                </a:solidFill>
              </a:rPr>
              <a:t>You</a:t>
            </a:r>
            <a:r>
              <a:rPr lang="en-US" sz="3200" b="1" i="1"/>
              <a:t> are</a:t>
            </a:r>
            <a:r>
              <a:rPr lang="en-US" sz="3200" b="1"/>
              <a:t> </a:t>
            </a:r>
            <a:r>
              <a:rPr lang="en-US" sz="3200"/>
              <a:t>teachers.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sz="3200" b="1" i="1">
                <a:solidFill>
                  <a:srgbClr val="800080"/>
                </a:solidFill>
              </a:rPr>
              <a:t>They</a:t>
            </a:r>
            <a:r>
              <a:rPr lang="en-US" sz="3200" b="1" i="1"/>
              <a:t> are</a:t>
            </a:r>
            <a:r>
              <a:rPr lang="en-US" sz="3200" b="1"/>
              <a:t> </a:t>
            </a:r>
            <a:r>
              <a:rPr lang="en-US" sz="3200"/>
              <a:t>teachers.</a:t>
            </a:r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 flipH="1">
            <a:off x="577850" y="625475"/>
            <a:ext cx="1574800" cy="211296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2152650" y="663575"/>
            <a:ext cx="2879725" cy="1958975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5064" name="Text Box 1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1-3  PRONOUN + </a:t>
            </a:r>
            <a:r>
              <a:rPr lang="en-US" sz="2000" i="1">
                <a:solidFill>
                  <a:schemeClr val="bg1"/>
                </a:solidFill>
              </a:rPr>
              <a:t>BE</a:t>
            </a:r>
            <a:r>
              <a:rPr lang="en-US" sz="2000">
                <a:solidFill>
                  <a:schemeClr val="bg1"/>
                </a:solidFill>
              </a:rPr>
              <a:t> + NOUN</a:t>
            </a:r>
          </a:p>
        </p:txBody>
      </p:sp>
      <p:sp>
        <p:nvSpPr>
          <p:cNvPr id="45065" name="Rectangle 18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Line 20"/>
          <p:cNvSpPr>
            <a:spLocks noChangeShapeType="1"/>
          </p:cNvSpPr>
          <p:nvPr/>
        </p:nvSpPr>
        <p:spPr bwMode="auto">
          <a:xfrm>
            <a:off x="231775" y="1854200"/>
            <a:ext cx="868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0" grpId="0" animBg="1"/>
      <p:bldP spid="553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7C6ABC-645E-40CB-8A83-2432362C70B2}" type="slidenum">
              <a:rPr lang="en-US" sz="1400" smtClean="0"/>
              <a:pPr eaLnBrk="1" hangingPunct="1"/>
              <a:t>3</a:t>
            </a:fld>
            <a:endParaRPr lang="en-US" sz="1400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355725"/>
            <a:ext cx="4038600" cy="4525963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SINGULAR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smtClean="0">
              <a:latin typeface="Arial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sz="1000" smtClean="0">
              <a:latin typeface="Arial" charset="0"/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sz="3200" b="1" i="1" smtClean="0">
                <a:latin typeface="Arial" charset="0"/>
              </a:rPr>
              <a:t>I </a:t>
            </a:r>
            <a:r>
              <a:rPr lang="en-US" sz="3200" b="1" i="1" smtClean="0">
                <a:solidFill>
                  <a:srgbClr val="008000"/>
                </a:solidFill>
                <a:latin typeface="Arial" charset="0"/>
              </a:rPr>
              <a:t>am</a:t>
            </a:r>
            <a:r>
              <a:rPr lang="en-US" sz="3200" b="1" smtClean="0">
                <a:latin typeface="Arial" charset="0"/>
              </a:rPr>
              <a:t> </a:t>
            </a:r>
            <a:r>
              <a:rPr lang="en-US" sz="3200" smtClean="0">
                <a:latin typeface="Arial" charset="0"/>
              </a:rPr>
              <a:t>a</a:t>
            </a:r>
            <a:r>
              <a:rPr lang="en-US" sz="3200" b="1" smtClean="0">
                <a:latin typeface="Arial" charset="0"/>
              </a:rPr>
              <a:t> </a:t>
            </a:r>
            <a:r>
              <a:rPr lang="en-US" sz="3200" smtClean="0">
                <a:latin typeface="Arial" charset="0"/>
              </a:rPr>
              <a:t>teacher.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sz="3200" b="1" i="1" smtClean="0">
                <a:latin typeface="Arial" charset="0"/>
              </a:rPr>
              <a:t>You </a:t>
            </a:r>
            <a:r>
              <a:rPr lang="en-US" sz="3200" b="1" i="1" smtClean="0">
                <a:solidFill>
                  <a:srgbClr val="008000"/>
                </a:solidFill>
                <a:latin typeface="Arial" charset="0"/>
              </a:rPr>
              <a:t>are</a:t>
            </a:r>
            <a:r>
              <a:rPr lang="en-US" sz="3200" b="1" smtClean="0">
                <a:latin typeface="Arial" charset="0"/>
              </a:rPr>
              <a:t> </a:t>
            </a:r>
            <a:r>
              <a:rPr lang="en-US" sz="3200" smtClean="0">
                <a:latin typeface="Arial" charset="0"/>
              </a:rPr>
              <a:t>a teacher.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sz="3200" b="1" i="1" smtClean="0">
                <a:latin typeface="Arial" charset="0"/>
              </a:rPr>
              <a:t>She </a:t>
            </a:r>
            <a:r>
              <a:rPr lang="en-US" sz="3200" b="1" i="1" smtClean="0">
                <a:solidFill>
                  <a:srgbClr val="008000"/>
                </a:solidFill>
                <a:latin typeface="Arial" charset="0"/>
              </a:rPr>
              <a:t>is</a:t>
            </a:r>
            <a:r>
              <a:rPr lang="en-US" sz="3200" b="1" smtClean="0">
                <a:latin typeface="Arial" charset="0"/>
              </a:rPr>
              <a:t> </a:t>
            </a:r>
            <a:r>
              <a:rPr lang="en-US" sz="3200" smtClean="0">
                <a:latin typeface="Arial" charset="0"/>
              </a:rPr>
              <a:t>a teacher.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sz="3200" b="1" i="1" smtClean="0">
                <a:latin typeface="Arial" charset="0"/>
              </a:rPr>
              <a:t>He </a:t>
            </a:r>
            <a:r>
              <a:rPr lang="en-US" sz="3200" b="1" i="1" smtClean="0">
                <a:solidFill>
                  <a:srgbClr val="008000"/>
                </a:solidFill>
                <a:latin typeface="Arial" charset="0"/>
              </a:rPr>
              <a:t>is</a:t>
            </a:r>
            <a:r>
              <a:rPr lang="en-US" sz="3200" b="1" smtClean="0">
                <a:latin typeface="Arial" charset="0"/>
              </a:rPr>
              <a:t> </a:t>
            </a:r>
            <a:r>
              <a:rPr lang="en-US" sz="3200" smtClean="0">
                <a:latin typeface="Arial" charset="0"/>
              </a:rPr>
              <a:t>a teacher.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sz="3200" b="1" i="1" smtClean="0">
                <a:latin typeface="Arial" charset="0"/>
              </a:rPr>
              <a:t>It </a:t>
            </a:r>
            <a:r>
              <a:rPr lang="en-US" sz="3200" b="1" i="1" smtClean="0">
                <a:solidFill>
                  <a:srgbClr val="008000"/>
                </a:solidFill>
                <a:latin typeface="Arial" charset="0"/>
              </a:rPr>
              <a:t>is</a:t>
            </a:r>
            <a:r>
              <a:rPr lang="en-US" sz="3200" b="1" smtClean="0">
                <a:latin typeface="Arial" charset="0"/>
              </a:rPr>
              <a:t> </a:t>
            </a:r>
            <a:r>
              <a:rPr lang="en-US" sz="3200" smtClean="0">
                <a:latin typeface="Arial" charset="0"/>
              </a:rPr>
              <a:t>a school.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648200" y="1355725"/>
            <a:ext cx="4038600" cy="4525963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PLURAL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smtClean="0">
              <a:latin typeface="Arial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4724400" y="2584450"/>
            <a:ext cx="45720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sz="3200" b="1" i="1"/>
              <a:t>We </a:t>
            </a:r>
            <a:r>
              <a:rPr lang="en-US" sz="3200" b="1" i="1">
                <a:solidFill>
                  <a:srgbClr val="008000"/>
                </a:solidFill>
              </a:rPr>
              <a:t>are</a:t>
            </a:r>
            <a:r>
              <a:rPr lang="en-US" sz="3200" b="1"/>
              <a:t> </a:t>
            </a:r>
            <a:r>
              <a:rPr lang="en-US" sz="3200"/>
              <a:t>teachers.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sz="3200" b="1" i="1"/>
              <a:t>You </a:t>
            </a:r>
            <a:r>
              <a:rPr lang="en-US" sz="3200" b="1" i="1">
                <a:solidFill>
                  <a:srgbClr val="008000"/>
                </a:solidFill>
              </a:rPr>
              <a:t>are</a:t>
            </a:r>
            <a:r>
              <a:rPr lang="en-US" sz="3200" b="1"/>
              <a:t> </a:t>
            </a:r>
            <a:r>
              <a:rPr lang="en-US" sz="3200"/>
              <a:t>teachers.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sz="3200" b="1" i="1"/>
              <a:t>They </a:t>
            </a:r>
            <a:r>
              <a:rPr lang="en-US" sz="3200" b="1" i="1">
                <a:solidFill>
                  <a:srgbClr val="008000"/>
                </a:solidFill>
              </a:rPr>
              <a:t>are</a:t>
            </a:r>
            <a:r>
              <a:rPr lang="en-US" sz="3200" b="1"/>
              <a:t> </a:t>
            </a:r>
            <a:r>
              <a:rPr lang="en-US" sz="3200"/>
              <a:t>teachers.</a:t>
            </a:r>
          </a:p>
        </p:txBody>
      </p:sp>
      <p:sp>
        <p:nvSpPr>
          <p:cNvPr id="408581" name="Line 5"/>
          <p:cNvSpPr>
            <a:spLocks noChangeShapeType="1"/>
          </p:cNvSpPr>
          <p:nvPr/>
        </p:nvSpPr>
        <p:spPr bwMode="auto">
          <a:xfrm flipH="1">
            <a:off x="1000125" y="625475"/>
            <a:ext cx="2343150" cy="2265363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08582" name="Line 6"/>
          <p:cNvSpPr>
            <a:spLocks noChangeShapeType="1"/>
          </p:cNvSpPr>
          <p:nvPr/>
        </p:nvSpPr>
        <p:spPr bwMode="auto">
          <a:xfrm>
            <a:off x="3343275" y="625475"/>
            <a:ext cx="2457450" cy="2151063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6088" name="Text Box 7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1-3  PRONOUN + </a:t>
            </a:r>
            <a:r>
              <a:rPr lang="en-US" sz="2000" i="1">
                <a:solidFill>
                  <a:schemeClr val="bg1"/>
                </a:solidFill>
              </a:rPr>
              <a:t>BE</a:t>
            </a:r>
            <a:r>
              <a:rPr lang="en-US" sz="2000">
                <a:solidFill>
                  <a:schemeClr val="bg1"/>
                </a:solidFill>
              </a:rPr>
              <a:t> + NOUN</a:t>
            </a:r>
          </a:p>
        </p:txBody>
      </p:sp>
      <p:sp>
        <p:nvSpPr>
          <p:cNvPr id="46089" name="Rectangle 8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Line 9"/>
          <p:cNvSpPr>
            <a:spLocks noChangeShapeType="1"/>
          </p:cNvSpPr>
          <p:nvPr/>
        </p:nvSpPr>
        <p:spPr bwMode="auto">
          <a:xfrm>
            <a:off x="231775" y="1854200"/>
            <a:ext cx="868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4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1" grpId="0" animBg="1"/>
      <p:bldP spid="4085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E3EE7F-9ED3-4FB6-9B58-CB04BAC06A27}" type="slidenum">
              <a:rPr lang="en-US" sz="1400" smtClean="0"/>
              <a:pPr eaLnBrk="1" hangingPunct="1"/>
              <a:t>4</a:t>
            </a:fld>
            <a:endParaRPr lang="en-US" sz="1400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355725"/>
            <a:ext cx="4038600" cy="4525963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SINGULAR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smtClean="0">
              <a:latin typeface="Arial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sz="1000" smtClean="0">
              <a:latin typeface="Arial" charset="0"/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sz="3200" b="1" i="1" smtClean="0">
                <a:latin typeface="Arial" charset="0"/>
              </a:rPr>
              <a:t>I am</a:t>
            </a:r>
            <a:r>
              <a:rPr lang="en-US" sz="3200" b="1" smtClean="0">
                <a:latin typeface="Arial" charset="0"/>
              </a:rPr>
              <a:t> </a:t>
            </a:r>
            <a:r>
              <a:rPr lang="en-US" sz="3200" smtClean="0">
                <a:latin typeface="Arial" charset="0"/>
              </a:rPr>
              <a:t>a </a:t>
            </a:r>
            <a:r>
              <a:rPr lang="en-US" sz="3200" smtClean="0">
                <a:solidFill>
                  <a:srgbClr val="FF0000"/>
                </a:solidFill>
                <a:latin typeface="Arial" charset="0"/>
              </a:rPr>
              <a:t>teacher</a:t>
            </a:r>
            <a:r>
              <a:rPr lang="en-US" sz="3200" smtClean="0">
                <a:latin typeface="Arial" charset="0"/>
              </a:rPr>
              <a:t>.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sz="3200" b="1" i="1" smtClean="0">
                <a:latin typeface="Arial" charset="0"/>
              </a:rPr>
              <a:t>You are</a:t>
            </a:r>
            <a:r>
              <a:rPr lang="en-US" sz="3200" b="1" smtClean="0">
                <a:latin typeface="Arial" charset="0"/>
              </a:rPr>
              <a:t> </a:t>
            </a:r>
            <a:r>
              <a:rPr lang="en-US" sz="3200" smtClean="0">
                <a:latin typeface="Arial" charset="0"/>
              </a:rPr>
              <a:t>a </a:t>
            </a:r>
            <a:r>
              <a:rPr lang="en-US" sz="3200" smtClean="0">
                <a:solidFill>
                  <a:srgbClr val="FF0000"/>
                </a:solidFill>
                <a:latin typeface="Arial" charset="0"/>
              </a:rPr>
              <a:t>teacher</a:t>
            </a:r>
            <a:r>
              <a:rPr lang="en-US" sz="3200" smtClean="0">
                <a:latin typeface="Arial" charset="0"/>
              </a:rPr>
              <a:t>.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sz="3200" b="1" i="1" smtClean="0">
                <a:latin typeface="Arial" charset="0"/>
              </a:rPr>
              <a:t>She is</a:t>
            </a:r>
            <a:r>
              <a:rPr lang="en-US" sz="3200" b="1" smtClean="0">
                <a:latin typeface="Arial" charset="0"/>
              </a:rPr>
              <a:t> </a:t>
            </a:r>
            <a:r>
              <a:rPr lang="en-US" sz="3200" smtClean="0">
                <a:latin typeface="Arial" charset="0"/>
              </a:rPr>
              <a:t>a </a:t>
            </a:r>
            <a:r>
              <a:rPr lang="en-US" sz="3200" smtClean="0">
                <a:solidFill>
                  <a:srgbClr val="FF0000"/>
                </a:solidFill>
                <a:latin typeface="Arial" charset="0"/>
              </a:rPr>
              <a:t>teacher</a:t>
            </a:r>
            <a:r>
              <a:rPr lang="en-US" sz="3200" smtClean="0">
                <a:latin typeface="Arial" charset="0"/>
              </a:rPr>
              <a:t>.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sz="3200" b="1" i="1" smtClean="0">
                <a:latin typeface="Arial" charset="0"/>
              </a:rPr>
              <a:t>He is</a:t>
            </a:r>
            <a:r>
              <a:rPr lang="en-US" sz="3200" b="1" smtClean="0">
                <a:latin typeface="Arial" charset="0"/>
              </a:rPr>
              <a:t> </a:t>
            </a:r>
            <a:r>
              <a:rPr lang="en-US" sz="3200" smtClean="0">
                <a:latin typeface="Arial" charset="0"/>
              </a:rPr>
              <a:t>a </a:t>
            </a:r>
            <a:r>
              <a:rPr lang="en-US" sz="3200" smtClean="0">
                <a:solidFill>
                  <a:srgbClr val="FF0000"/>
                </a:solidFill>
                <a:latin typeface="Arial" charset="0"/>
              </a:rPr>
              <a:t>teacher</a:t>
            </a:r>
            <a:r>
              <a:rPr lang="en-US" sz="3200" smtClean="0">
                <a:latin typeface="Arial" charset="0"/>
              </a:rPr>
              <a:t>.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sz="3200" b="1" i="1" smtClean="0">
                <a:latin typeface="Arial" charset="0"/>
              </a:rPr>
              <a:t>It is</a:t>
            </a:r>
            <a:r>
              <a:rPr lang="en-US" sz="3200" b="1" smtClean="0">
                <a:latin typeface="Arial" charset="0"/>
              </a:rPr>
              <a:t> </a:t>
            </a:r>
            <a:r>
              <a:rPr lang="en-US" sz="3200" smtClean="0">
                <a:latin typeface="Arial" charset="0"/>
              </a:rPr>
              <a:t>a </a:t>
            </a:r>
            <a:r>
              <a:rPr lang="en-US" sz="3200" smtClean="0">
                <a:solidFill>
                  <a:srgbClr val="FF0000"/>
                </a:solidFill>
                <a:latin typeface="Arial" charset="0"/>
              </a:rPr>
              <a:t>school</a:t>
            </a:r>
            <a:r>
              <a:rPr lang="en-US" sz="3200" smtClean="0">
                <a:latin typeface="Arial" charset="0"/>
              </a:rPr>
              <a:t>.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648200" y="1355725"/>
            <a:ext cx="4038600" cy="4525963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PLURAL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smtClean="0">
              <a:latin typeface="Arial" charset="0"/>
            </a:endParaRP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4724400" y="2584450"/>
            <a:ext cx="45720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sz="3200" b="1" i="1"/>
              <a:t>We are</a:t>
            </a:r>
            <a:r>
              <a:rPr lang="en-US" sz="3200" b="1"/>
              <a:t> </a:t>
            </a:r>
            <a:r>
              <a:rPr lang="en-US" sz="3200">
                <a:solidFill>
                  <a:srgbClr val="FF0000"/>
                </a:solidFill>
              </a:rPr>
              <a:t>teachers</a:t>
            </a:r>
            <a:r>
              <a:rPr lang="en-US" sz="3200"/>
              <a:t>.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sz="3200" b="1" i="1"/>
              <a:t>You are</a:t>
            </a:r>
            <a:r>
              <a:rPr lang="en-US" sz="3200" b="1"/>
              <a:t> </a:t>
            </a:r>
            <a:r>
              <a:rPr lang="en-US" sz="3200">
                <a:solidFill>
                  <a:srgbClr val="FF0000"/>
                </a:solidFill>
              </a:rPr>
              <a:t>teachers</a:t>
            </a:r>
            <a:r>
              <a:rPr lang="en-US" sz="3200"/>
              <a:t>.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sz="3200" b="1" i="1"/>
              <a:t>They are</a:t>
            </a:r>
            <a:r>
              <a:rPr lang="en-US" sz="3200" b="1"/>
              <a:t> </a:t>
            </a:r>
            <a:r>
              <a:rPr lang="en-US" sz="3200">
                <a:solidFill>
                  <a:srgbClr val="FF0000"/>
                </a:solidFill>
              </a:rPr>
              <a:t>teachers</a:t>
            </a:r>
            <a:r>
              <a:rPr lang="en-US" sz="3200"/>
              <a:t>.</a:t>
            </a:r>
          </a:p>
        </p:txBody>
      </p:sp>
      <p:sp>
        <p:nvSpPr>
          <p:cNvPr id="410629" name="Line 5"/>
          <p:cNvSpPr>
            <a:spLocks noChangeShapeType="1"/>
          </p:cNvSpPr>
          <p:nvPr/>
        </p:nvSpPr>
        <p:spPr bwMode="auto">
          <a:xfrm flipH="1">
            <a:off x="2459038" y="627063"/>
            <a:ext cx="1765300" cy="21494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10630" name="Line 6"/>
          <p:cNvSpPr>
            <a:spLocks noChangeShapeType="1"/>
          </p:cNvSpPr>
          <p:nvPr/>
        </p:nvSpPr>
        <p:spPr bwMode="auto">
          <a:xfrm>
            <a:off x="4227513" y="663575"/>
            <a:ext cx="2725737" cy="21891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7112" name="Text Box 7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1-3  PRONOUN + </a:t>
            </a:r>
            <a:r>
              <a:rPr lang="en-US" sz="2000" i="1">
                <a:solidFill>
                  <a:schemeClr val="bg1"/>
                </a:solidFill>
              </a:rPr>
              <a:t>BE</a:t>
            </a:r>
            <a:r>
              <a:rPr lang="en-US" sz="2000">
                <a:solidFill>
                  <a:schemeClr val="bg1"/>
                </a:solidFill>
              </a:rPr>
              <a:t> + NOUN</a:t>
            </a:r>
          </a:p>
        </p:txBody>
      </p:sp>
      <p:sp>
        <p:nvSpPr>
          <p:cNvPr id="47113" name="Rectangle 8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9"/>
          <p:cNvSpPr>
            <a:spLocks noChangeShapeType="1"/>
          </p:cNvSpPr>
          <p:nvPr/>
        </p:nvSpPr>
        <p:spPr bwMode="auto">
          <a:xfrm>
            <a:off x="231775" y="1854200"/>
            <a:ext cx="868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4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9" grpId="0" animBg="1"/>
      <p:bldP spid="4106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6417BC-FA6B-4FC0-AD6C-07CE32234236}" type="slidenum">
              <a:rPr lang="en-US" sz="1400" smtClean="0"/>
              <a:pPr eaLnBrk="1" hangingPunct="1"/>
              <a:t>5</a:t>
            </a:fld>
            <a:endParaRPr lang="en-US" sz="140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600200"/>
            <a:ext cx="4038600" cy="3200400"/>
          </a:xfr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dirty="0" smtClean="0">
                <a:latin typeface="Comic Sans MS" pitchFamily="66" charset="0"/>
              </a:rPr>
              <a:t>SINGULAR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sz="3200" dirty="0" smtClean="0">
                <a:latin typeface="Comic Sans MS" pitchFamily="66" charset="0"/>
              </a:rPr>
              <a:t>I ___________.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sz="3200" dirty="0" smtClean="0">
                <a:latin typeface="Comic Sans MS" pitchFamily="66" charset="0"/>
              </a:rPr>
              <a:t>You ___________ .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sz="3200" dirty="0" smtClean="0">
                <a:latin typeface="Comic Sans MS" pitchFamily="66" charset="0"/>
              </a:rPr>
              <a:t>She___ _______ .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endParaRPr lang="en-US" sz="3200" dirty="0" smtClean="0">
              <a:latin typeface="Comic Sans MS" pitchFamily="66" charset="0"/>
            </a:endParaRP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648200" y="1600200"/>
            <a:ext cx="4266520" cy="3200400"/>
          </a:xfr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dirty="0" smtClean="0">
                <a:latin typeface="Comic Sans MS" pitchFamily="66" charset="0"/>
              </a:rPr>
              <a:t>PLURAL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4802188" y="2209799"/>
            <a:ext cx="4572000" cy="2135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We </a:t>
            </a:r>
            <a:r>
              <a:rPr lang="en-US" sz="3200" dirty="0" smtClean="0">
                <a:latin typeface="Comic Sans MS" pitchFamily="66" charset="0"/>
              </a:rPr>
              <a:t>___________ </a:t>
            </a:r>
            <a:r>
              <a:rPr lang="en-US" sz="3200" dirty="0">
                <a:latin typeface="Comic Sans MS" pitchFamily="66" charset="0"/>
              </a:rPr>
              <a:t>.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You </a:t>
            </a:r>
            <a:r>
              <a:rPr lang="en-US" sz="3200" dirty="0" smtClean="0">
                <a:latin typeface="Comic Sans MS" pitchFamily="66" charset="0"/>
              </a:rPr>
              <a:t>__________ </a:t>
            </a:r>
            <a:r>
              <a:rPr lang="en-US" sz="3200" dirty="0">
                <a:latin typeface="Comic Sans MS" pitchFamily="66" charset="0"/>
              </a:rPr>
              <a:t>.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They </a:t>
            </a:r>
            <a:r>
              <a:rPr lang="en-US" sz="3200" dirty="0" smtClean="0">
                <a:latin typeface="Comic Sans MS" pitchFamily="66" charset="0"/>
              </a:rPr>
              <a:t>__________ </a:t>
            </a:r>
            <a:r>
              <a:rPr lang="en-US" sz="3200" dirty="0">
                <a:latin typeface="Comic Sans MS" pitchFamily="66" charset="0"/>
              </a:rPr>
              <a:t>.</a:t>
            </a:r>
          </a:p>
        </p:txBody>
      </p:sp>
      <p:sp>
        <p:nvSpPr>
          <p:cNvPr id="48134" name="Rectangle 8"/>
          <p:cNvSpPr>
            <a:spLocks noChangeArrowheads="1"/>
          </p:cNvSpPr>
          <p:nvPr/>
        </p:nvSpPr>
        <p:spPr bwMode="auto">
          <a:xfrm>
            <a:off x="500460" y="2209797"/>
            <a:ext cx="32290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omic Sans MS" pitchFamily="66" charset="0"/>
              </a:rPr>
              <a:t>am </a:t>
            </a:r>
            <a:r>
              <a:rPr lang="en-US" sz="3200" dirty="0" smtClean="0">
                <a:latin typeface="Comic Sans MS" pitchFamily="66" charset="0"/>
              </a:rPr>
              <a:t>a student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64874" name="Rectangle 10"/>
          <p:cNvSpPr>
            <a:spLocks noChangeArrowheads="1"/>
          </p:cNvSpPr>
          <p:nvPr/>
        </p:nvSpPr>
        <p:spPr bwMode="auto">
          <a:xfrm>
            <a:off x="1192060" y="2824162"/>
            <a:ext cx="299467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omic Sans MS" pitchFamily="66" charset="0"/>
              </a:rPr>
              <a:t>are </a:t>
            </a:r>
            <a:r>
              <a:rPr lang="en-US" sz="3200" dirty="0" smtClean="0">
                <a:latin typeface="Comic Sans MS" pitchFamily="66" charset="0"/>
              </a:rPr>
              <a:t>a student</a:t>
            </a:r>
            <a:endParaRPr lang="en-US" sz="3200" dirty="0">
              <a:latin typeface="Comic Sans MS" pitchFamily="66" charset="0"/>
            </a:endParaRPr>
          </a:p>
          <a:p>
            <a:pPr algn="ctr"/>
            <a:endParaRPr lang="en-US" sz="3200" dirty="0">
              <a:latin typeface="Comic Sans MS" pitchFamily="66" charset="0"/>
            </a:endParaRPr>
          </a:p>
        </p:txBody>
      </p:sp>
      <p:sp>
        <p:nvSpPr>
          <p:cNvPr id="164875" name="Rectangle 11"/>
          <p:cNvSpPr>
            <a:spLocks noChangeArrowheads="1"/>
          </p:cNvSpPr>
          <p:nvPr/>
        </p:nvSpPr>
        <p:spPr bwMode="auto">
          <a:xfrm>
            <a:off x="1177611" y="3544887"/>
            <a:ext cx="289390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omic Sans MS" pitchFamily="66" charset="0"/>
              </a:rPr>
              <a:t>is </a:t>
            </a:r>
            <a:r>
              <a:rPr lang="en-US" sz="3200" dirty="0" smtClean="0">
                <a:latin typeface="Comic Sans MS" pitchFamily="66" charset="0"/>
              </a:rPr>
              <a:t>a student</a:t>
            </a:r>
            <a:endParaRPr lang="en-US" sz="3200" dirty="0">
              <a:latin typeface="Comic Sans MS" pitchFamily="66" charset="0"/>
            </a:endParaRPr>
          </a:p>
          <a:p>
            <a:pPr algn="ctr"/>
            <a:endParaRPr lang="en-US" sz="3200" dirty="0">
              <a:latin typeface="Comic Sans MS" pitchFamily="66" charset="0"/>
            </a:endParaRPr>
          </a:p>
        </p:txBody>
      </p:sp>
      <p:sp>
        <p:nvSpPr>
          <p:cNvPr id="164877" name="Rectangle 13"/>
          <p:cNvSpPr>
            <a:spLocks noChangeArrowheads="1"/>
          </p:cNvSpPr>
          <p:nvPr/>
        </p:nvSpPr>
        <p:spPr bwMode="auto">
          <a:xfrm>
            <a:off x="5264901" y="2209799"/>
            <a:ext cx="32615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omic Sans MS" pitchFamily="66" charset="0"/>
              </a:rPr>
              <a:t>are</a:t>
            </a:r>
            <a:r>
              <a:rPr lang="en-US" sz="3200" dirty="0">
                <a:solidFill>
                  <a:srgbClr val="FF0066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students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64878" name="Rectangle 14"/>
          <p:cNvSpPr>
            <a:spLocks noChangeArrowheads="1"/>
          </p:cNvSpPr>
          <p:nvPr/>
        </p:nvSpPr>
        <p:spPr bwMode="auto">
          <a:xfrm>
            <a:off x="5341101" y="2901949"/>
            <a:ext cx="29932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omic Sans MS" pitchFamily="66" charset="0"/>
              </a:rPr>
              <a:t>are</a:t>
            </a:r>
            <a:r>
              <a:rPr lang="en-US" sz="3200" b="1" dirty="0">
                <a:solidFill>
                  <a:srgbClr val="FF0066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students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64879" name="Rectangle 15"/>
          <p:cNvSpPr>
            <a:spLocks noChangeArrowheads="1"/>
          </p:cNvSpPr>
          <p:nvPr/>
        </p:nvSpPr>
        <p:spPr bwMode="auto">
          <a:xfrm>
            <a:off x="5685745" y="3608992"/>
            <a:ext cx="32289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omic Sans MS" pitchFamily="66" charset="0"/>
              </a:rPr>
              <a:t>are</a:t>
            </a:r>
            <a:r>
              <a:rPr lang="en-US" sz="3200" b="1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students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48140" name="Text Box 28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1-3  Let’s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4" grpId="0"/>
      <p:bldP spid="164875" grpId="0"/>
      <p:bldP spid="164877" grpId="0"/>
      <p:bldP spid="164878" grpId="0"/>
      <p:bldP spid="1648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58EB77F-2E1E-4189-8B9A-E342E718E05F}" type="slidenum">
              <a:rPr lang="en-US" sz="1400" smtClean="0"/>
              <a:pPr eaLnBrk="1" hangingPunct="1"/>
              <a:t>6</a:t>
            </a:fld>
            <a:endParaRPr lang="en-US" sz="1400" smtClean="0"/>
          </a:p>
        </p:txBody>
      </p:sp>
      <p:sp>
        <p:nvSpPr>
          <p:cNvPr id="49155" name="Text Box 1027"/>
          <p:cNvSpPr txBox="1">
            <a:spLocks noChangeArrowheads="1"/>
          </p:cNvSpPr>
          <p:nvPr/>
        </p:nvSpPr>
        <p:spPr bwMode="auto">
          <a:xfrm>
            <a:off x="2651125" y="1476375"/>
            <a:ext cx="4793300" cy="769441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 dirty="0" smtClean="0">
                <a:latin typeface="Comic Sans MS" pitchFamily="66" charset="0"/>
              </a:rPr>
              <a:t>She´s </a:t>
            </a:r>
            <a:r>
              <a:rPr lang="en-US" sz="4400" dirty="0">
                <a:latin typeface="Comic Sans MS" pitchFamily="66" charset="0"/>
              </a:rPr>
              <a:t>a teacher.</a:t>
            </a:r>
          </a:p>
        </p:txBody>
      </p:sp>
      <p:pic>
        <p:nvPicPr>
          <p:cNvPr id="49156" name="Picture 1032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0" y="2660650"/>
            <a:ext cx="2517775" cy="3455988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7" name="Text Box 1037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1-4 CONTRACTIONS WITH </a:t>
            </a:r>
            <a:r>
              <a:rPr lang="en-US" sz="2000" i="1">
                <a:solidFill>
                  <a:schemeClr val="bg1"/>
                </a:solidFill>
              </a:rPr>
              <a:t>BE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1E2BDC-DFC7-4BCC-9A41-80E6BF839760}" type="slidenum">
              <a:rPr lang="en-US" sz="1400" smtClean="0"/>
              <a:pPr eaLnBrk="1" hangingPunct="1"/>
              <a:t>7</a:t>
            </a:fld>
            <a:endParaRPr lang="en-US" sz="1400" smtClean="0"/>
          </a:p>
        </p:txBody>
      </p:sp>
      <p:sp>
        <p:nvSpPr>
          <p:cNvPr id="435214" name="AutoShape 14"/>
          <p:cNvSpPr>
            <a:spLocks noChangeArrowheads="1"/>
          </p:cNvSpPr>
          <p:nvPr/>
        </p:nvSpPr>
        <p:spPr bwMode="auto">
          <a:xfrm>
            <a:off x="2613025" y="4735513"/>
            <a:ext cx="3917950" cy="960437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        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50180" name="Text Box 2"/>
          <p:cNvSpPr txBox="1">
            <a:spLocks noChangeArrowheads="1"/>
          </p:cNvSpPr>
          <p:nvPr/>
        </p:nvSpPr>
        <p:spPr bwMode="auto">
          <a:xfrm>
            <a:off x="169863" y="2967038"/>
            <a:ext cx="946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i="1">
                <a:solidFill>
                  <a:srgbClr val="008000"/>
                </a:solidFill>
              </a:rPr>
              <a:t>AM</a:t>
            </a:r>
          </a:p>
        </p:txBody>
      </p:sp>
      <p:sp>
        <p:nvSpPr>
          <p:cNvPr id="435203" name="Text Box 3"/>
          <p:cNvSpPr txBox="1">
            <a:spLocks noChangeArrowheads="1"/>
          </p:cNvSpPr>
          <p:nvPr/>
        </p:nvSpPr>
        <p:spPr bwMode="auto">
          <a:xfrm>
            <a:off x="1600200" y="2890838"/>
            <a:ext cx="54102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800" b="1">
                <a:solidFill>
                  <a:srgbClr val="660066"/>
                </a:solidFill>
              </a:rPr>
              <a:t>   </a:t>
            </a:r>
            <a:r>
              <a:rPr lang="en-US" sz="4000" i="1">
                <a:solidFill>
                  <a:srgbClr val="800080"/>
                </a:solidFill>
              </a:rPr>
              <a:t>I</a:t>
            </a:r>
            <a:r>
              <a:rPr lang="en-US" sz="4000">
                <a:solidFill>
                  <a:schemeClr val="tx2"/>
                </a:solidFill>
              </a:rPr>
              <a:t>      +    </a:t>
            </a:r>
            <a:r>
              <a:rPr lang="en-US" sz="4000" i="1">
                <a:solidFill>
                  <a:srgbClr val="008000"/>
                </a:solidFill>
              </a:rPr>
              <a:t>am</a:t>
            </a:r>
            <a:r>
              <a:rPr lang="en-US" sz="4000">
                <a:solidFill>
                  <a:schemeClr val="tx2"/>
                </a:solidFill>
              </a:rPr>
              <a:t>       </a:t>
            </a:r>
            <a:r>
              <a:rPr lang="en-US" sz="4000" b="1" i="1">
                <a:solidFill>
                  <a:srgbClr val="FF0000"/>
                </a:solidFill>
              </a:rPr>
              <a:t>I’m</a:t>
            </a:r>
          </a:p>
        </p:txBody>
      </p:sp>
      <p:sp>
        <p:nvSpPr>
          <p:cNvPr id="435204" name="Text Box 4"/>
          <p:cNvSpPr txBox="1">
            <a:spLocks noChangeArrowheads="1"/>
          </p:cNvSpPr>
          <p:nvPr/>
        </p:nvSpPr>
        <p:spPr bwMode="auto">
          <a:xfrm>
            <a:off x="3043238" y="4811713"/>
            <a:ext cx="33210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b="1" i="1"/>
              <a:t>I’m</a:t>
            </a:r>
            <a:r>
              <a:rPr lang="en-US" sz="4000" i="1"/>
              <a:t> a teacher</a:t>
            </a:r>
            <a:r>
              <a:rPr lang="en-US" sz="4000"/>
              <a:t>.</a:t>
            </a:r>
          </a:p>
        </p:txBody>
      </p:sp>
      <p:sp>
        <p:nvSpPr>
          <p:cNvPr id="50183" name="Text Box 5"/>
          <p:cNvSpPr txBox="1">
            <a:spLocks noChangeArrowheads="1"/>
          </p:cNvSpPr>
          <p:nvPr/>
        </p:nvSpPr>
        <p:spPr bwMode="auto">
          <a:xfrm>
            <a:off x="1052513" y="1547813"/>
            <a:ext cx="4006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800080"/>
                </a:solidFill>
              </a:rPr>
              <a:t>PRONOUN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sz="4400"/>
              <a:t>+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i="1">
                <a:solidFill>
                  <a:srgbClr val="008000"/>
                </a:solidFill>
              </a:rPr>
              <a:t>BE</a:t>
            </a:r>
            <a:r>
              <a:rPr lang="en-US" sz="2800">
                <a:solidFill>
                  <a:srgbClr val="008000"/>
                </a:solidFill>
              </a:rPr>
              <a:t>  </a:t>
            </a:r>
            <a:r>
              <a:rPr lang="en-US" sz="280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0184" name="Line 6"/>
          <p:cNvSpPr>
            <a:spLocks noChangeShapeType="1"/>
          </p:cNvSpPr>
          <p:nvPr/>
        </p:nvSpPr>
        <p:spPr bwMode="auto">
          <a:xfrm>
            <a:off x="4754563" y="2008188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0185" name="Rectangle 7"/>
          <p:cNvSpPr>
            <a:spLocks noChangeArrowheads="1"/>
          </p:cNvSpPr>
          <p:nvPr/>
        </p:nvSpPr>
        <p:spPr bwMode="auto">
          <a:xfrm>
            <a:off x="5232400" y="1673225"/>
            <a:ext cx="3705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chemeClr val="tx2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CONTRACTION</a:t>
            </a:r>
          </a:p>
        </p:txBody>
      </p:sp>
      <p:sp>
        <p:nvSpPr>
          <p:cNvPr id="435208" name="Line 8"/>
          <p:cNvSpPr>
            <a:spLocks noChangeShapeType="1"/>
          </p:cNvSpPr>
          <p:nvPr/>
        </p:nvSpPr>
        <p:spPr bwMode="auto">
          <a:xfrm>
            <a:off x="4884738" y="33528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0187" name="Text Box 9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1-4 CONTRACTIONS WITH</a:t>
            </a:r>
            <a:r>
              <a:rPr lang="en-US" sz="2000" i="1">
                <a:solidFill>
                  <a:schemeClr val="bg1"/>
                </a:solidFill>
              </a:rPr>
              <a:t> BE</a:t>
            </a:r>
          </a:p>
        </p:txBody>
      </p:sp>
      <p:sp>
        <p:nvSpPr>
          <p:cNvPr id="50188" name="Rectangle 10"/>
          <p:cNvSpPr>
            <a:spLocks noChangeArrowheads="1"/>
          </p:cNvSpPr>
          <p:nvPr/>
        </p:nvSpPr>
        <p:spPr bwMode="auto">
          <a:xfrm>
            <a:off x="228600" y="1219200"/>
            <a:ext cx="8683625" cy="274796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Line 11"/>
          <p:cNvSpPr>
            <a:spLocks noChangeShapeType="1"/>
          </p:cNvSpPr>
          <p:nvPr/>
        </p:nvSpPr>
        <p:spPr bwMode="auto">
          <a:xfrm>
            <a:off x="1116013" y="1239838"/>
            <a:ext cx="0" cy="2727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0190" name="Line 12"/>
          <p:cNvSpPr>
            <a:spLocks noChangeShapeType="1"/>
          </p:cNvSpPr>
          <p:nvPr/>
        </p:nvSpPr>
        <p:spPr bwMode="auto">
          <a:xfrm>
            <a:off x="231775" y="3967163"/>
            <a:ext cx="8642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3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14" grpId="0" animBg="1"/>
      <p:bldP spid="435204" grpId="0"/>
      <p:bldP spid="43520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18146C9-E1F4-47E8-AEC1-105CFC2D0B65}" type="slidenum">
              <a:rPr lang="en-US" sz="1400" smtClean="0"/>
              <a:pPr eaLnBrk="1" hangingPunct="1"/>
              <a:t>8</a:t>
            </a:fld>
            <a:endParaRPr lang="en-US" sz="1400" smtClean="0"/>
          </a:p>
        </p:txBody>
      </p:sp>
      <p:sp>
        <p:nvSpPr>
          <p:cNvPr id="51203" name="AutoShape 65"/>
          <p:cNvSpPr>
            <a:spLocks noChangeArrowheads="1"/>
          </p:cNvSpPr>
          <p:nvPr/>
        </p:nvSpPr>
        <p:spPr bwMode="auto">
          <a:xfrm>
            <a:off x="2613025" y="5080000"/>
            <a:ext cx="3917950" cy="96043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        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57400" name="Text Box 56"/>
          <p:cNvSpPr txBox="1">
            <a:spLocks noChangeArrowheads="1"/>
          </p:cNvSpPr>
          <p:nvPr/>
        </p:nvSpPr>
        <p:spPr bwMode="auto">
          <a:xfrm>
            <a:off x="3108325" y="5224463"/>
            <a:ext cx="2922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b="1" i="1"/>
              <a:t>She’s</a:t>
            </a:r>
            <a:r>
              <a:rPr lang="en-US" sz="4000" b="1"/>
              <a:t> </a:t>
            </a:r>
            <a:r>
              <a:rPr lang="en-US" sz="4000"/>
              <a:t>a girl.</a:t>
            </a:r>
          </a:p>
        </p:txBody>
      </p:sp>
      <p:sp>
        <p:nvSpPr>
          <p:cNvPr id="57401" name="Text Box 57"/>
          <p:cNvSpPr txBox="1">
            <a:spLocks noChangeArrowheads="1"/>
          </p:cNvSpPr>
          <p:nvPr/>
        </p:nvSpPr>
        <p:spPr bwMode="auto">
          <a:xfrm>
            <a:off x="3305175" y="5272088"/>
            <a:ext cx="23034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b="1" i="1"/>
              <a:t>It’s</a:t>
            </a:r>
            <a:r>
              <a:rPr lang="en-US" sz="4000" b="1"/>
              <a:t> </a:t>
            </a:r>
            <a:r>
              <a:rPr lang="en-US" sz="4000"/>
              <a:t>a</a:t>
            </a:r>
            <a:r>
              <a:rPr lang="en-US" sz="4000">
                <a:solidFill>
                  <a:srgbClr val="008000"/>
                </a:solidFill>
              </a:rPr>
              <a:t> </a:t>
            </a:r>
            <a:r>
              <a:rPr lang="en-US" sz="4000"/>
              <a:t>cat.</a:t>
            </a:r>
          </a:p>
        </p:txBody>
      </p:sp>
      <p:sp>
        <p:nvSpPr>
          <p:cNvPr id="57405" name="Text Box 61"/>
          <p:cNvSpPr txBox="1">
            <a:spLocks noChangeArrowheads="1"/>
          </p:cNvSpPr>
          <p:nvPr/>
        </p:nvSpPr>
        <p:spPr bwMode="auto">
          <a:xfrm>
            <a:off x="3113088" y="5195888"/>
            <a:ext cx="28257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b="1" i="1"/>
              <a:t>He’s</a:t>
            </a:r>
            <a:r>
              <a:rPr lang="en-US" sz="4400" b="1"/>
              <a:t> </a:t>
            </a:r>
            <a:r>
              <a:rPr lang="en-US" sz="4000"/>
              <a:t>a</a:t>
            </a:r>
            <a:r>
              <a:rPr lang="en-US" sz="4400"/>
              <a:t> </a:t>
            </a:r>
            <a:r>
              <a:rPr lang="en-US" sz="4000"/>
              <a:t>boy</a:t>
            </a:r>
            <a:r>
              <a:rPr lang="en-US" sz="4400"/>
              <a:t>.</a:t>
            </a:r>
          </a:p>
        </p:txBody>
      </p:sp>
      <p:sp>
        <p:nvSpPr>
          <p:cNvPr id="51207" name="Text Box 58"/>
          <p:cNvSpPr txBox="1">
            <a:spLocks noChangeArrowheads="1"/>
          </p:cNvSpPr>
          <p:nvPr/>
        </p:nvSpPr>
        <p:spPr bwMode="auto">
          <a:xfrm>
            <a:off x="2624138" y="2430463"/>
            <a:ext cx="4095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i="1">
                <a:solidFill>
                  <a:srgbClr val="800080"/>
                </a:solidFill>
              </a:rPr>
              <a:t>she</a:t>
            </a:r>
            <a:r>
              <a:rPr lang="en-US" sz="4000">
                <a:solidFill>
                  <a:schemeClr val="tx2"/>
                </a:solidFill>
              </a:rPr>
              <a:t> + </a:t>
            </a:r>
            <a:r>
              <a:rPr lang="en-US" sz="4000" i="1">
                <a:solidFill>
                  <a:srgbClr val="008000"/>
                </a:solidFill>
              </a:rPr>
              <a:t>is</a:t>
            </a:r>
            <a:r>
              <a:rPr lang="en-US" sz="4000">
                <a:solidFill>
                  <a:schemeClr val="tx2"/>
                </a:solidFill>
              </a:rPr>
              <a:t>      </a:t>
            </a:r>
            <a:r>
              <a:rPr lang="en-US" sz="4000" b="1" i="1">
                <a:solidFill>
                  <a:srgbClr val="FF0000"/>
                </a:solidFill>
              </a:rPr>
              <a:t>she’s</a:t>
            </a:r>
          </a:p>
        </p:txBody>
      </p:sp>
      <p:sp>
        <p:nvSpPr>
          <p:cNvPr id="57403" name="Text Box 59"/>
          <p:cNvSpPr txBox="1">
            <a:spLocks noChangeArrowheads="1"/>
          </p:cNvSpPr>
          <p:nvPr/>
        </p:nvSpPr>
        <p:spPr bwMode="auto">
          <a:xfrm>
            <a:off x="2624138" y="3282950"/>
            <a:ext cx="3841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i="1">
                <a:solidFill>
                  <a:srgbClr val="800080"/>
                </a:solidFill>
              </a:rPr>
              <a:t>he</a:t>
            </a:r>
            <a:r>
              <a:rPr lang="en-US" sz="4000">
                <a:solidFill>
                  <a:schemeClr val="tx2"/>
                </a:solidFill>
              </a:rPr>
              <a:t>   + </a:t>
            </a:r>
            <a:r>
              <a:rPr lang="en-US" sz="4000" i="1">
                <a:solidFill>
                  <a:srgbClr val="008000"/>
                </a:solidFill>
              </a:rPr>
              <a:t>is</a:t>
            </a:r>
            <a:r>
              <a:rPr lang="en-US" sz="4000">
                <a:solidFill>
                  <a:schemeClr val="tx2"/>
                </a:solidFill>
              </a:rPr>
              <a:t>      </a:t>
            </a:r>
            <a:r>
              <a:rPr lang="en-US" sz="4000" b="1" i="1">
                <a:solidFill>
                  <a:srgbClr val="FF0000"/>
                </a:solidFill>
              </a:rPr>
              <a:t>he’s</a:t>
            </a:r>
          </a:p>
        </p:txBody>
      </p:sp>
      <p:sp>
        <p:nvSpPr>
          <p:cNvPr id="51209" name="Text Box 10"/>
          <p:cNvSpPr txBox="1">
            <a:spLocks noChangeArrowheads="1"/>
          </p:cNvSpPr>
          <p:nvPr/>
        </p:nvSpPr>
        <p:spPr bwMode="auto">
          <a:xfrm>
            <a:off x="311150" y="2967038"/>
            <a:ext cx="663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i="1">
                <a:solidFill>
                  <a:srgbClr val="008000"/>
                </a:solidFill>
              </a:rPr>
              <a:t>IS</a:t>
            </a:r>
          </a:p>
        </p:txBody>
      </p:sp>
      <p:sp>
        <p:nvSpPr>
          <p:cNvPr id="51210" name="Text Box 48"/>
          <p:cNvSpPr txBox="1">
            <a:spLocks noChangeArrowheads="1"/>
          </p:cNvSpPr>
          <p:nvPr/>
        </p:nvSpPr>
        <p:spPr bwMode="auto">
          <a:xfrm>
            <a:off x="1052513" y="1547813"/>
            <a:ext cx="4006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800080"/>
                </a:solidFill>
              </a:rPr>
              <a:t>PRONOUN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sz="4400"/>
              <a:t>+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i="1">
                <a:solidFill>
                  <a:srgbClr val="008000"/>
                </a:solidFill>
              </a:rPr>
              <a:t>BE</a:t>
            </a:r>
            <a:r>
              <a:rPr lang="en-US" sz="2800">
                <a:solidFill>
                  <a:srgbClr val="008000"/>
                </a:solidFill>
              </a:rPr>
              <a:t>  </a:t>
            </a:r>
            <a:r>
              <a:rPr lang="en-US" sz="280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1211" name="Line 49"/>
          <p:cNvSpPr>
            <a:spLocks noChangeShapeType="1"/>
          </p:cNvSpPr>
          <p:nvPr/>
        </p:nvSpPr>
        <p:spPr bwMode="auto">
          <a:xfrm>
            <a:off x="4754563" y="2008188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12" name="Rectangle 50"/>
          <p:cNvSpPr>
            <a:spLocks noChangeArrowheads="1"/>
          </p:cNvSpPr>
          <p:nvPr/>
        </p:nvSpPr>
        <p:spPr bwMode="auto">
          <a:xfrm>
            <a:off x="5232400" y="1673225"/>
            <a:ext cx="3705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chemeClr val="tx2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CONTRACTION</a:t>
            </a:r>
          </a:p>
        </p:txBody>
      </p:sp>
      <p:sp>
        <p:nvSpPr>
          <p:cNvPr id="51213" name="Line 51"/>
          <p:cNvSpPr>
            <a:spLocks noChangeShapeType="1"/>
          </p:cNvSpPr>
          <p:nvPr/>
        </p:nvSpPr>
        <p:spPr bwMode="auto">
          <a:xfrm>
            <a:off x="4648200" y="2814638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14" name="Text Box 52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1-4 CONTRACTIONS WITH </a:t>
            </a:r>
            <a:r>
              <a:rPr lang="en-US" sz="2000" i="1">
                <a:solidFill>
                  <a:schemeClr val="bg1"/>
                </a:solidFill>
              </a:rPr>
              <a:t>BE</a:t>
            </a:r>
          </a:p>
        </p:txBody>
      </p:sp>
      <p:sp>
        <p:nvSpPr>
          <p:cNvPr id="51215" name="Rectangle 53"/>
          <p:cNvSpPr>
            <a:spLocks noChangeArrowheads="1"/>
          </p:cNvSpPr>
          <p:nvPr/>
        </p:nvSpPr>
        <p:spPr bwMode="auto">
          <a:xfrm>
            <a:off x="228600" y="1219200"/>
            <a:ext cx="8683625" cy="3630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6" name="Line 54"/>
          <p:cNvSpPr>
            <a:spLocks noChangeShapeType="1"/>
          </p:cNvSpPr>
          <p:nvPr/>
        </p:nvSpPr>
        <p:spPr bwMode="auto">
          <a:xfrm>
            <a:off x="1116013" y="1239838"/>
            <a:ext cx="0" cy="3609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1217" name="Line 55"/>
          <p:cNvSpPr>
            <a:spLocks noChangeShapeType="1"/>
          </p:cNvSpPr>
          <p:nvPr/>
        </p:nvSpPr>
        <p:spPr bwMode="auto">
          <a:xfrm>
            <a:off x="231775" y="4849813"/>
            <a:ext cx="868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7404" name="Text Box 60"/>
          <p:cNvSpPr txBox="1">
            <a:spLocks noChangeArrowheads="1"/>
          </p:cNvSpPr>
          <p:nvPr/>
        </p:nvSpPr>
        <p:spPr bwMode="auto">
          <a:xfrm>
            <a:off x="2700338" y="4106863"/>
            <a:ext cx="35321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i="1">
                <a:solidFill>
                  <a:srgbClr val="800080"/>
                </a:solidFill>
              </a:rPr>
              <a:t>it </a:t>
            </a:r>
            <a:r>
              <a:rPr lang="en-US" sz="4000">
                <a:solidFill>
                  <a:schemeClr val="tx2"/>
                </a:solidFill>
              </a:rPr>
              <a:t>    + </a:t>
            </a:r>
            <a:r>
              <a:rPr lang="en-US" sz="4000" i="1">
                <a:solidFill>
                  <a:srgbClr val="008000"/>
                </a:solidFill>
              </a:rPr>
              <a:t>is</a:t>
            </a:r>
            <a:r>
              <a:rPr lang="en-US" sz="4000" i="1">
                <a:solidFill>
                  <a:schemeClr val="tx2"/>
                </a:solidFill>
              </a:rPr>
              <a:t>      </a:t>
            </a:r>
            <a:r>
              <a:rPr lang="en-US" sz="4000" b="1" i="1">
                <a:solidFill>
                  <a:srgbClr val="FF0000"/>
                </a:solidFill>
              </a:rPr>
              <a:t>it’s</a:t>
            </a:r>
          </a:p>
        </p:txBody>
      </p:sp>
      <p:sp>
        <p:nvSpPr>
          <p:cNvPr id="57406" name="Line 62"/>
          <p:cNvSpPr>
            <a:spLocks noChangeShapeType="1"/>
          </p:cNvSpPr>
          <p:nvPr/>
        </p:nvSpPr>
        <p:spPr bwMode="auto">
          <a:xfrm>
            <a:off x="4648200" y="4503738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7407" name="Line 63"/>
          <p:cNvSpPr>
            <a:spLocks noChangeShapeType="1"/>
          </p:cNvSpPr>
          <p:nvPr/>
        </p:nvSpPr>
        <p:spPr bwMode="auto">
          <a:xfrm>
            <a:off x="4648200" y="3659188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7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00" grpId="0"/>
      <p:bldP spid="57401" grpId="0"/>
      <p:bldP spid="57405" grpId="0"/>
      <p:bldP spid="57405" grpId="1"/>
      <p:bldP spid="57403" grpId="0"/>
      <p:bldP spid="57406" grpId="0" animBg="1"/>
      <p:bldP spid="5740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DD737C-6E49-483B-A862-2E3E645ACD8D}" type="slidenum">
              <a:rPr lang="en-US" sz="1400" smtClean="0"/>
              <a:pPr eaLnBrk="1" hangingPunct="1"/>
              <a:t>9</a:t>
            </a:fld>
            <a:endParaRPr lang="en-US" sz="1400" smtClean="0"/>
          </a:p>
        </p:txBody>
      </p:sp>
      <p:sp>
        <p:nvSpPr>
          <p:cNvPr id="52227" name="AutoShape 20"/>
          <p:cNvSpPr>
            <a:spLocks noChangeArrowheads="1"/>
          </p:cNvSpPr>
          <p:nvPr/>
        </p:nvSpPr>
        <p:spPr bwMode="auto">
          <a:xfrm>
            <a:off x="2382838" y="5080000"/>
            <a:ext cx="4302125" cy="96043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        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437261" name="Text Box 13"/>
          <p:cNvSpPr txBox="1">
            <a:spLocks noChangeArrowheads="1"/>
          </p:cNvSpPr>
          <p:nvPr/>
        </p:nvSpPr>
        <p:spPr bwMode="auto">
          <a:xfrm>
            <a:off x="2586038" y="5224463"/>
            <a:ext cx="39671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b="1" i="1"/>
              <a:t>You’re</a:t>
            </a:r>
            <a:r>
              <a:rPr lang="en-US" sz="4000" b="1"/>
              <a:t> </a:t>
            </a:r>
            <a:r>
              <a:rPr lang="en-US" sz="4000"/>
              <a:t>students.</a:t>
            </a:r>
          </a:p>
        </p:txBody>
      </p:sp>
      <p:sp>
        <p:nvSpPr>
          <p:cNvPr id="437262" name="Text Box 14"/>
          <p:cNvSpPr txBox="1">
            <a:spLocks noChangeArrowheads="1"/>
          </p:cNvSpPr>
          <p:nvPr/>
        </p:nvSpPr>
        <p:spPr bwMode="auto">
          <a:xfrm>
            <a:off x="2536825" y="5195888"/>
            <a:ext cx="4194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b="1" i="1"/>
              <a:t>They’re</a:t>
            </a:r>
            <a:r>
              <a:rPr lang="en-US" sz="4000" b="1"/>
              <a:t> </a:t>
            </a:r>
            <a:r>
              <a:rPr lang="en-US" sz="4000"/>
              <a:t>students.</a:t>
            </a:r>
          </a:p>
        </p:txBody>
      </p:sp>
      <p:sp>
        <p:nvSpPr>
          <p:cNvPr id="437264" name="Text Box 16"/>
          <p:cNvSpPr txBox="1">
            <a:spLocks noChangeArrowheads="1"/>
          </p:cNvSpPr>
          <p:nvPr/>
        </p:nvSpPr>
        <p:spPr bwMode="auto">
          <a:xfrm>
            <a:off x="2613025" y="5195888"/>
            <a:ext cx="3800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b="1" i="1"/>
              <a:t>We’re</a:t>
            </a:r>
            <a:r>
              <a:rPr lang="en-US" sz="4400" b="1"/>
              <a:t> </a:t>
            </a:r>
            <a:r>
              <a:rPr lang="en-US" sz="4000"/>
              <a:t>students</a:t>
            </a:r>
            <a:r>
              <a:rPr lang="en-US" sz="4400"/>
              <a:t>.</a:t>
            </a:r>
          </a:p>
        </p:txBody>
      </p:sp>
      <p:sp>
        <p:nvSpPr>
          <p:cNvPr id="52231" name="Text Box 2"/>
          <p:cNvSpPr txBox="1">
            <a:spLocks noChangeArrowheads="1"/>
          </p:cNvSpPr>
          <p:nvPr/>
        </p:nvSpPr>
        <p:spPr bwMode="auto">
          <a:xfrm>
            <a:off x="2190750" y="2430463"/>
            <a:ext cx="4830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i="1">
                <a:solidFill>
                  <a:srgbClr val="800080"/>
                </a:solidFill>
              </a:rPr>
              <a:t>you</a:t>
            </a:r>
            <a:r>
              <a:rPr lang="en-US" sz="4000">
                <a:solidFill>
                  <a:schemeClr val="tx2"/>
                </a:solidFill>
              </a:rPr>
              <a:t>  + </a:t>
            </a:r>
            <a:r>
              <a:rPr lang="en-US" sz="4000" i="1">
                <a:solidFill>
                  <a:srgbClr val="008000"/>
                </a:solidFill>
              </a:rPr>
              <a:t>are</a:t>
            </a:r>
            <a:r>
              <a:rPr lang="en-US" sz="4000">
                <a:solidFill>
                  <a:schemeClr val="tx2"/>
                </a:solidFill>
              </a:rPr>
              <a:t>      </a:t>
            </a:r>
            <a:r>
              <a:rPr lang="en-US" sz="4000" b="1" i="1">
                <a:solidFill>
                  <a:srgbClr val="FF0000"/>
                </a:solidFill>
              </a:rPr>
              <a:t>you’re</a:t>
            </a:r>
          </a:p>
        </p:txBody>
      </p:sp>
      <p:sp>
        <p:nvSpPr>
          <p:cNvPr id="437251" name="Text Box 3"/>
          <p:cNvSpPr txBox="1">
            <a:spLocks noChangeArrowheads="1"/>
          </p:cNvSpPr>
          <p:nvPr/>
        </p:nvSpPr>
        <p:spPr bwMode="auto">
          <a:xfrm>
            <a:off x="2192338" y="3282950"/>
            <a:ext cx="45783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i="1">
                <a:solidFill>
                  <a:srgbClr val="800080"/>
                </a:solidFill>
              </a:rPr>
              <a:t>we</a:t>
            </a:r>
            <a:r>
              <a:rPr lang="en-US" sz="4000">
                <a:solidFill>
                  <a:schemeClr val="tx2"/>
                </a:solidFill>
              </a:rPr>
              <a:t>   + </a:t>
            </a:r>
            <a:r>
              <a:rPr lang="en-US" sz="4000" i="1">
                <a:solidFill>
                  <a:srgbClr val="008000"/>
                </a:solidFill>
              </a:rPr>
              <a:t>are</a:t>
            </a:r>
            <a:r>
              <a:rPr lang="en-US" sz="4000">
                <a:solidFill>
                  <a:schemeClr val="tx2"/>
                </a:solidFill>
              </a:rPr>
              <a:t>      </a:t>
            </a:r>
            <a:r>
              <a:rPr lang="en-US" sz="4000" b="1" i="1">
                <a:solidFill>
                  <a:srgbClr val="FF0000"/>
                </a:solidFill>
              </a:rPr>
              <a:t>we’re</a:t>
            </a:r>
          </a:p>
        </p:txBody>
      </p:sp>
      <p:sp>
        <p:nvSpPr>
          <p:cNvPr id="52233" name="Text Box 4"/>
          <p:cNvSpPr txBox="1">
            <a:spLocks noChangeArrowheads="1"/>
          </p:cNvSpPr>
          <p:nvPr/>
        </p:nvSpPr>
        <p:spPr bwMode="auto">
          <a:xfrm>
            <a:off x="117475" y="3065463"/>
            <a:ext cx="10207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 i="1">
                <a:solidFill>
                  <a:srgbClr val="008000"/>
                </a:solidFill>
              </a:rPr>
              <a:t>ARE</a:t>
            </a:r>
          </a:p>
        </p:txBody>
      </p:sp>
      <p:sp>
        <p:nvSpPr>
          <p:cNvPr id="52234" name="Text Box 5"/>
          <p:cNvSpPr txBox="1">
            <a:spLocks noChangeArrowheads="1"/>
          </p:cNvSpPr>
          <p:nvPr/>
        </p:nvSpPr>
        <p:spPr bwMode="auto">
          <a:xfrm>
            <a:off x="1052513" y="1547813"/>
            <a:ext cx="4006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800080"/>
                </a:solidFill>
              </a:rPr>
              <a:t>PRONOUN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sz="4400"/>
              <a:t>+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i="1">
                <a:solidFill>
                  <a:srgbClr val="008000"/>
                </a:solidFill>
              </a:rPr>
              <a:t>BE</a:t>
            </a:r>
            <a:r>
              <a:rPr lang="en-US" sz="2800">
                <a:solidFill>
                  <a:srgbClr val="008000"/>
                </a:solidFill>
              </a:rPr>
              <a:t>  </a:t>
            </a:r>
            <a:r>
              <a:rPr lang="en-US" sz="280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2235" name="Line 6"/>
          <p:cNvSpPr>
            <a:spLocks noChangeShapeType="1"/>
          </p:cNvSpPr>
          <p:nvPr/>
        </p:nvSpPr>
        <p:spPr bwMode="auto">
          <a:xfrm>
            <a:off x="4754563" y="2008188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2236" name="Rectangle 7"/>
          <p:cNvSpPr>
            <a:spLocks noChangeArrowheads="1"/>
          </p:cNvSpPr>
          <p:nvPr/>
        </p:nvSpPr>
        <p:spPr bwMode="auto">
          <a:xfrm>
            <a:off x="5232400" y="1673225"/>
            <a:ext cx="3705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chemeClr val="tx2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CONTRACTION</a:t>
            </a:r>
          </a:p>
        </p:txBody>
      </p:sp>
      <p:sp>
        <p:nvSpPr>
          <p:cNvPr id="52237" name="Line 8"/>
          <p:cNvSpPr>
            <a:spLocks noChangeShapeType="1"/>
          </p:cNvSpPr>
          <p:nvPr/>
        </p:nvSpPr>
        <p:spPr bwMode="auto">
          <a:xfrm>
            <a:off x="4648200" y="2814638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2238" name="Text Box 9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1-4 CONTRACTIONS WITH </a:t>
            </a:r>
            <a:r>
              <a:rPr lang="en-US" sz="2000" i="1">
                <a:solidFill>
                  <a:schemeClr val="bg1"/>
                </a:solidFill>
              </a:rPr>
              <a:t>BE</a:t>
            </a:r>
          </a:p>
        </p:txBody>
      </p:sp>
      <p:sp>
        <p:nvSpPr>
          <p:cNvPr id="52239" name="Rectangle 10"/>
          <p:cNvSpPr>
            <a:spLocks noChangeArrowheads="1"/>
          </p:cNvSpPr>
          <p:nvPr/>
        </p:nvSpPr>
        <p:spPr bwMode="auto">
          <a:xfrm>
            <a:off x="155575" y="1219200"/>
            <a:ext cx="8756650" cy="3630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0" name="Line 11"/>
          <p:cNvSpPr>
            <a:spLocks noChangeShapeType="1"/>
          </p:cNvSpPr>
          <p:nvPr/>
        </p:nvSpPr>
        <p:spPr bwMode="auto">
          <a:xfrm>
            <a:off x="1116013" y="1239838"/>
            <a:ext cx="0" cy="3609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2241" name="Line 12"/>
          <p:cNvSpPr>
            <a:spLocks noChangeShapeType="1"/>
          </p:cNvSpPr>
          <p:nvPr/>
        </p:nvSpPr>
        <p:spPr bwMode="auto">
          <a:xfrm>
            <a:off x="155575" y="4849813"/>
            <a:ext cx="8756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37263" name="Text Box 15"/>
          <p:cNvSpPr txBox="1">
            <a:spLocks noChangeArrowheads="1"/>
          </p:cNvSpPr>
          <p:nvPr/>
        </p:nvSpPr>
        <p:spPr bwMode="auto">
          <a:xfrm>
            <a:off x="2171700" y="4106863"/>
            <a:ext cx="49736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i="1">
                <a:solidFill>
                  <a:srgbClr val="800080"/>
                </a:solidFill>
              </a:rPr>
              <a:t>they</a:t>
            </a:r>
            <a:r>
              <a:rPr lang="en-US" sz="4000">
                <a:solidFill>
                  <a:srgbClr val="800080"/>
                </a:solidFill>
              </a:rPr>
              <a:t> </a:t>
            </a:r>
            <a:r>
              <a:rPr lang="en-US" sz="4000">
                <a:solidFill>
                  <a:schemeClr val="tx2"/>
                </a:solidFill>
              </a:rPr>
              <a:t>+ </a:t>
            </a:r>
            <a:r>
              <a:rPr lang="en-US" sz="4000" i="1">
                <a:solidFill>
                  <a:srgbClr val="008000"/>
                </a:solidFill>
              </a:rPr>
              <a:t>are</a:t>
            </a:r>
            <a:r>
              <a:rPr lang="en-US" sz="4000">
                <a:solidFill>
                  <a:schemeClr val="tx2"/>
                </a:solidFill>
              </a:rPr>
              <a:t>      </a:t>
            </a:r>
            <a:r>
              <a:rPr lang="en-US" sz="4000" b="1" i="1">
                <a:solidFill>
                  <a:srgbClr val="FF0000"/>
                </a:solidFill>
              </a:rPr>
              <a:t>they’re</a:t>
            </a:r>
          </a:p>
        </p:txBody>
      </p:sp>
      <p:sp>
        <p:nvSpPr>
          <p:cNvPr id="437265" name="Line 17"/>
          <p:cNvSpPr>
            <a:spLocks noChangeShapeType="1"/>
          </p:cNvSpPr>
          <p:nvPr/>
        </p:nvSpPr>
        <p:spPr bwMode="auto">
          <a:xfrm>
            <a:off x="4648200" y="4503738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37266" name="Line 18"/>
          <p:cNvSpPr>
            <a:spLocks noChangeShapeType="1"/>
          </p:cNvSpPr>
          <p:nvPr/>
        </p:nvSpPr>
        <p:spPr bwMode="auto">
          <a:xfrm>
            <a:off x="4648200" y="3659188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7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61" grpId="0"/>
      <p:bldP spid="437262" grpId="0"/>
      <p:bldP spid="437264" grpId="0"/>
      <p:bldP spid="437264" grpId="1"/>
      <p:bldP spid="437251" grpId="0"/>
      <p:bldP spid="437265" grpId="0" animBg="1"/>
      <p:bldP spid="437266" grpId="0" animBg="1"/>
    </p:bldLst>
  </p:timing>
</p:sld>
</file>

<file path=ppt/theme/theme1.xml><?xml version="1.0" encoding="utf-8"?>
<a:theme xmlns:a="http://schemas.openxmlformats.org/drawingml/2006/main" name="1_Quadrant">
  <a:themeElements>
    <a:clrScheme name="1_Quadrant 15">
      <a:dk1>
        <a:srgbClr val="000000"/>
      </a:dk1>
      <a:lt1>
        <a:srgbClr val="FFFFFF"/>
      </a:lt1>
      <a:dk2>
        <a:srgbClr val="420000"/>
      </a:dk2>
      <a:lt2>
        <a:srgbClr val="969696"/>
      </a:lt2>
      <a:accent1>
        <a:srgbClr val="FFFF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FFCA"/>
      </a:accent5>
      <a:accent6>
        <a:srgbClr val="E70000"/>
      </a:accent6>
      <a:hlink>
        <a:srgbClr val="C73136"/>
      </a:hlink>
      <a:folHlink>
        <a:srgbClr val="808080"/>
      </a:folHlink>
    </a:clrScheme>
    <a:fontScheme name="1_Quadra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tx1"/>
          </a:extrusionClr>
        </a:sp3d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tx1"/>
          </a:extrusionClr>
        </a:sp3d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Quadrant 10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FF0000"/>
        </a:hlink>
        <a:folHlink>
          <a:srgbClr val="FF505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uadrant 11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FF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uadrant 12">
        <a:dk1>
          <a:srgbClr val="000000"/>
        </a:dk1>
        <a:lt1>
          <a:srgbClr val="FFFFFF"/>
        </a:lt1>
        <a:dk2>
          <a:srgbClr val="420000"/>
        </a:dk2>
        <a:lt2>
          <a:srgbClr val="969696"/>
        </a:lt2>
        <a:accent1>
          <a:srgbClr val="FFFF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E70000"/>
        </a:accent6>
        <a:hlink>
          <a:srgbClr val="C73136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uadrant 13">
        <a:dk1>
          <a:srgbClr val="000000"/>
        </a:dk1>
        <a:lt1>
          <a:srgbClr val="FFFFFF"/>
        </a:lt1>
        <a:dk2>
          <a:srgbClr val="420000"/>
        </a:dk2>
        <a:lt2>
          <a:srgbClr val="969696"/>
        </a:lt2>
        <a:accent1>
          <a:srgbClr val="FFFF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E70000"/>
        </a:accent6>
        <a:hlink>
          <a:srgbClr val="C73136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uadrant 14">
        <a:dk1>
          <a:srgbClr val="000000"/>
        </a:dk1>
        <a:lt1>
          <a:srgbClr val="FFFFFF"/>
        </a:lt1>
        <a:dk2>
          <a:srgbClr val="420000"/>
        </a:dk2>
        <a:lt2>
          <a:srgbClr val="969696"/>
        </a:lt2>
        <a:accent1>
          <a:srgbClr val="FFFF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E70000"/>
        </a:accent6>
        <a:hlink>
          <a:srgbClr val="C73136"/>
        </a:hlink>
        <a:folHlink>
          <a:srgbClr val="C7313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uadrant 15">
        <a:dk1>
          <a:srgbClr val="000000"/>
        </a:dk1>
        <a:lt1>
          <a:srgbClr val="FFFFFF"/>
        </a:lt1>
        <a:dk2>
          <a:srgbClr val="420000"/>
        </a:dk2>
        <a:lt2>
          <a:srgbClr val="969696"/>
        </a:lt2>
        <a:accent1>
          <a:srgbClr val="FFFF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E70000"/>
        </a:accent6>
        <a:hlink>
          <a:srgbClr val="C73136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tx1"/>
          </a:extrusionClr>
        </a:sp3d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125400" prstMaterial="legacyMatte">
          <a:bevelT w="13500" h="13500" prst="angle"/>
          <a:bevelB w="13500" h="13500" prst="angle"/>
          <a:extrusionClr>
            <a:schemeClr val="tx1"/>
          </a:extrusionClr>
        </a:sp3d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7134</TotalTime>
  <Words>496</Words>
  <Application>Microsoft Office PowerPoint</Application>
  <PresentationFormat>On-screen Show (4:3)</PresentationFormat>
  <Paragraphs>175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Comic Sans MS</vt:lpstr>
      <vt:lpstr>Times New Roman</vt:lpstr>
      <vt:lpstr>Wingdings</vt:lpstr>
      <vt:lpstr>1_Quadrant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Using Be</dc:title>
  <dc:creator>Laurette Simmons</dc:creator>
  <cp:lastModifiedBy>Koshka</cp:lastModifiedBy>
  <cp:revision>210</cp:revision>
  <dcterms:created xsi:type="dcterms:W3CDTF">2006-05-06T11:54:18Z</dcterms:created>
  <dcterms:modified xsi:type="dcterms:W3CDTF">2014-06-06T05:12:11Z</dcterms:modified>
</cp:coreProperties>
</file>