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2A74B-A976-42D2-9B7A-987C165BA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92EB7-6E84-46A6-8129-3B66C365D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AD11A-C3C1-4353-AECC-D5A80731B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B63C-AC24-4A3F-A8B8-B2003213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3604C-4C67-48FC-8CA5-CDC801D1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7DFB7-F877-4773-9F55-39D5FE2E0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BB3A0-8B20-4AD9-9B87-E1750C2F3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DF235-ECB4-4546-834F-8D2ED38FB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DDBC7-5554-40BD-801B-4F155EF7E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B3C1-03C9-4585-8387-0C8F03066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47584-6414-470F-949F-431C44FE6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B7EF4DF-F645-497D-BCC4-D2E55ECB8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5029200" y="6324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Copyright © 2007 MES-English.com</a:t>
            </a:r>
          </a:p>
        </p:txBody>
      </p:sp>
      <p:pic>
        <p:nvPicPr>
          <p:cNvPr id="2051" name="Picture 10"/>
          <p:cNvPicPr>
            <a:picLocks noChangeAspect="1" noChangeArrowheads="1"/>
          </p:cNvPicPr>
          <p:nvPr/>
        </p:nvPicPr>
        <p:blipFill>
          <a:blip r:embed="rId2"/>
          <a:srcRect r="702"/>
          <a:stretch>
            <a:fillRect/>
          </a:stretch>
        </p:blipFill>
        <p:spPr bwMode="auto">
          <a:xfrm>
            <a:off x="504825" y="585788"/>
            <a:ext cx="80772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/>
          <p:cNvPicPr>
            <a:picLocks noChangeAspect="1" noChangeArrowheads="1"/>
          </p:cNvPicPr>
          <p:nvPr/>
        </p:nvPicPr>
        <p:blipFill>
          <a:blip r:embed="rId2"/>
          <a:srcRect r="691"/>
          <a:stretch>
            <a:fillRect/>
          </a:stretch>
        </p:blipFill>
        <p:spPr bwMode="auto">
          <a:xfrm>
            <a:off x="549275" y="585788"/>
            <a:ext cx="79883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eight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nine</a:t>
            </a:r>
          </a:p>
        </p:txBody>
      </p:sp>
      <p:pic>
        <p:nvPicPr>
          <p:cNvPr id="1229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96900"/>
            <a:ext cx="8043863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ten</a:t>
            </a: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Zero / oh</a:t>
            </a:r>
            <a:endParaRPr lang="en-US" sz="4400" b="0" dirty="0"/>
          </a:p>
        </p:txBody>
      </p:sp>
      <p:pic>
        <p:nvPicPr>
          <p:cNvPr id="307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90550"/>
            <a:ext cx="8043863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one</a:t>
            </a: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2"/>
          <a:srcRect r="888"/>
          <a:stretch>
            <a:fillRect/>
          </a:stretch>
        </p:blipFill>
        <p:spPr bwMode="auto">
          <a:xfrm>
            <a:off x="549275" y="601663"/>
            <a:ext cx="7972425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two</a:t>
            </a:r>
          </a:p>
        </p:txBody>
      </p:sp>
      <p:pic>
        <p:nvPicPr>
          <p:cNvPr id="5123" name="Picture 8"/>
          <p:cNvPicPr>
            <a:picLocks noChangeAspect="1" noChangeArrowheads="1"/>
          </p:cNvPicPr>
          <p:nvPr/>
        </p:nvPicPr>
        <p:blipFill>
          <a:blip r:embed="rId2"/>
          <a:srcRect r="888"/>
          <a:stretch>
            <a:fillRect/>
          </a:stretch>
        </p:blipFill>
        <p:spPr bwMode="auto">
          <a:xfrm>
            <a:off x="549275" y="601663"/>
            <a:ext cx="7972425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/>
          <p:cNvPicPr>
            <a:picLocks noChangeAspect="1" noChangeArrowheads="1"/>
          </p:cNvPicPr>
          <p:nvPr/>
        </p:nvPicPr>
        <p:blipFill>
          <a:blip r:embed="rId2"/>
          <a:srcRect r="691"/>
          <a:stretch>
            <a:fillRect/>
          </a:stretch>
        </p:blipFill>
        <p:spPr bwMode="auto">
          <a:xfrm>
            <a:off x="549275" y="596900"/>
            <a:ext cx="79883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three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/>
          <p:cNvPicPr>
            <a:picLocks noChangeAspect="1" noChangeArrowheads="1"/>
          </p:cNvPicPr>
          <p:nvPr/>
        </p:nvPicPr>
        <p:blipFill>
          <a:blip r:embed="rId2"/>
          <a:srcRect r="691"/>
          <a:stretch>
            <a:fillRect/>
          </a:stretch>
        </p:blipFill>
        <p:spPr bwMode="auto">
          <a:xfrm>
            <a:off x="549275" y="590550"/>
            <a:ext cx="7988300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four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601663"/>
            <a:ext cx="7999413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8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five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"/>
          <p:cNvSpPr txBox="1">
            <a:spLocks noChangeArrowheads="1"/>
          </p:cNvSpPr>
          <p:nvPr/>
        </p:nvSpPr>
        <p:spPr bwMode="auto">
          <a:xfrm>
            <a:off x="609600" y="6096000"/>
            <a:ext cx="487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six</a:t>
            </a:r>
          </a:p>
        </p:txBody>
      </p:sp>
      <p:pic>
        <p:nvPicPr>
          <p:cNvPr id="9219" name="Picture 15"/>
          <p:cNvPicPr>
            <a:picLocks noChangeAspect="1" noChangeArrowheads="1"/>
          </p:cNvPicPr>
          <p:nvPr/>
        </p:nvPicPr>
        <p:blipFill>
          <a:blip r:embed="rId2"/>
          <a:srcRect r="691"/>
          <a:stretch>
            <a:fillRect/>
          </a:stretch>
        </p:blipFill>
        <p:spPr bwMode="auto">
          <a:xfrm>
            <a:off x="549275" y="601663"/>
            <a:ext cx="7988300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/>
              <a:t>seven</a:t>
            </a:r>
          </a:p>
        </p:txBody>
      </p:sp>
      <p:pic>
        <p:nvPicPr>
          <p:cNvPr id="1024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596900"/>
            <a:ext cx="7999413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Puta</cp:lastModifiedBy>
  <cp:revision>11</cp:revision>
  <dcterms:created xsi:type="dcterms:W3CDTF">2006-09-12T00:54:36Z</dcterms:created>
  <dcterms:modified xsi:type="dcterms:W3CDTF">2011-03-04T15:09:30Z</dcterms:modified>
</cp:coreProperties>
</file>