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0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3E1863E-0CBB-45E4-9F60-C5FAD510D5C6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55D4DC7-F3BC-4CF8-9461-57EC1DF985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E1863E-0CBB-45E4-9F60-C5FAD510D5C6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5D4DC7-F3BC-4CF8-9461-57EC1DF98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3E1863E-0CBB-45E4-9F60-C5FAD510D5C6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5D4DC7-F3BC-4CF8-9461-57EC1DF98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E1863E-0CBB-45E4-9F60-C5FAD510D5C6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5D4DC7-F3BC-4CF8-9461-57EC1DF98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3E1863E-0CBB-45E4-9F60-C5FAD510D5C6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A55D4DC7-F3BC-4CF8-9461-57EC1DF985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E1863E-0CBB-45E4-9F60-C5FAD510D5C6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5D4DC7-F3BC-4CF8-9461-57EC1DF98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E1863E-0CBB-45E4-9F60-C5FAD510D5C6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5D4DC7-F3BC-4CF8-9461-57EC1DF98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E1863E-0CBB-45E4-9F60-C5FAD510D5C6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5D4DC7-F3BC-4CF8-9461-57EC1DF98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3E1863E-0CBB-45E4-9F60-C5FAD510D5C6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5D4DC7-F3BC-4CF8-9461-57EC1DF98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E1863E-0CBB-45E4-9F60-C5FAD510D5C6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5D4DC7-F3BC-4CF8-9461-57EC1DF98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E1863E-0CBB-45E4-9F60-C5FAD510D5C6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5D4DC7-F3BC-4CF8-9461-57EC1DF985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3E1863E-0CBB-45E4-9F60-C5FAD510D5C6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55D4DC7-F3BC-4CF8-9461-57EC1DF985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Possessive</a:t>
            </a:r>
            <a:r>
              <a:rPr lang="es-PE" dirty="0" smtClean="0"/>
              <a:t> </a:t>
            </a:r>
            <a:r>
              <a:rPr lang="es-PE" dirty="0" err="1" smtClean="0"/>
              <a:t>exercises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1 </a:t>
            </a:r>
            <a:r>
              <a:rPr lang="es-PE" dirty="0" err="1" smtClean="0"/>
              <a:t>Unit</a:t>
            </a:r>
            <a:r>
              <a:rPr lang="es-PE" dirty="0" smtClean="0"/>
              <a:t> 1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8388424" cy="6669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My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/ </a:t>
            </a: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I´m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200" dirty="0" smtClean="0">
                <a:latin typeface="Comic Sans MS" pitchFamily="66" charset="0"/>
              </a:rPr>
              <a:t>pen </a:t>
            </a:r>
            <a:r>
              <a:rPr lang="es-PE" sz="3200" dirty="0" err="1" smtClean="0">
                <a:latin typeface="Comic Sans MS" pitchFamily="66" charset="0"/>
              </a:rPr>
              <a:t>is</a:t>
            </a:r>
            <a:r>
              <a:rPr lang="es-PE" sz="3200" dirty="0" smtClean="0">
                <a:latin typeface="Comic Sans MS" pitchFamily="66" charset="0"/>
              </a:rPr>
              <a:t> red.</a:t>
            </a:r>
          </a:p>
          <a:p>
            <a:pPr marL="0" indent="0">
              <a:buNone/>
            </a:pPr>
            <a:endParaRPr lang="es-PE" sz="3200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His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/ </a:t>
            </a: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He´s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name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is</a:t>
            </a:r>
            <a:r>
              <a:rPr lang="es-PE" sz="3200" dirty="0" smtClean="0">
                <a:latin typeface="Comic Sans MS" pitchFamily="66" charset="0"/>
              </a:rPr>
              <a:t> Jorge</a:t>
            </a:r>
          </a:p>
          <a:p>
            <a:pPr marL="0" indent="0">
              <a:buNone/>
            </a:pPr>
            <a:endParaRPr lang="es-PE" sz="3200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3200" dirty="0" smtClean="0">
                <a:latin typeface="Comic Sans MS" pitchFamily="66" charset="0"/>
              </a:rPr>
              <a:t>Lucia </a:t>
            </a:r>
            <a:r>
              <a:rPr lang="es-PE" sz="3200" dirty="0" err="1" smtClean="0">
                <a:latin typeface="Comic Sans MS" pitchFamily="66" charset="0"/>
              </a:rPr>
              <a:t>is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her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/ </a:t>
            </a: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she´s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friend</a:t>
            </a:r>
            <a:r>
              <a:rPr lang="es-PE" sz="3200" dirty="0" smtClean="0"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endParaRPr lang="es-PE" sz="3200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Her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/ </a:t>
            </a: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she´s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favorite</a:t>
            </a:r>
            <a:r>
              <a:rPr lang="es-PE" sz="3200" dirty="0" smtClean="0">
                <a:latin typeface="Comic Sans MS" pitchFamily="66" charset="0"/>
              </a:rPr>
              <a:t> TV Show </a:t>
            </a:r>
            <a:r>
              <a:rPr lang="es-PE" sz="3200" dirty="0" err="1" smtClean="0">
                <a:latin typeface="Comic Sans MS" pitchFamily="66" charset="0"/>
              </a:rPr>
              <a:t>is</a:t>
            </a:r>
            <a:r>
              <a:rPr lang="es-PE" sz="3200" dirty="0" smtClean="0">
                <a:latin typeface="Comic Sans MS" pitchFamily="66" charset="0"/>
              </a:rPr>
              <a:t> C.S.I.</a:t>
            </a:r>
          </a:p>
          <a:p>
            <a:pPr marL="0" indent="0">
              <a:buNone/>
            </a:pPr>
            <a:endParaRPr lang="es-PE" sz="3200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Its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/ </a:t>
            </a: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it´s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200" dirty="0" smtClean="0">
                <a:latin typeface="Comic Sans MS" pitchFamily="66" charset="0"/>
              </a:rPr>
              <a:t>a </a:t>
            </a:r>
            <a:r>
              <a:rPr lang="es-PE" sz="3200" dirty="0" err="1" smtClean="0">
                <a:latin typeface="Comic Sans MS" pitchFamily="66" charset="0"/>
              </a:rPr>
              <a:t>book</a:t>
            </a:r>
            <a:r>
              <a:rPr lang="es-PE" sz="3200" dirty="0" smtClean="0"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endParaRPr lang="es-PE" sz="3200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Its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/ </a:t>
            </a: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it´s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name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is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Koshka</a:t>
            </a:r>
            <a:r>
              <a:rPr lang="es-PE" sz="3200" dirty="0" smtClean="0"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endParaRPr lang="es-PE" sz="3200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Your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/ </a:t>
            </a: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you´re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name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is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Kiki</a:t>
            </a:r>
            <a:r>
              <a:rPr lang="es-PE" sz="3200" dirty="0" smtClean="0"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endParaRPr lang="es-PE" sz="3200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3200" dirty="0" err="1" smtClean="0">
                <a:latin typeface="Comic Sans MS" pitchFamily="66" charset="0"/>
              </a:rPr>
              <a:t>This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is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your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/ </a:t>
            </a: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you´re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textbook</a:t>
            </a:r>
            <a:r>
              <a:rPr lang="es-PE" sz="3200" dirty="0" smtClean="0"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latin typeface="Comic Sans MS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645024"/>
            <a:ext cx="2592288" cy="194421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-11458" y="128383"/>
            <a:ext cx="864096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0550" y="992479"/>
            <a:ext cx="864096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28702" y="1856575"/>
            <a:ext cx="864096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0550" y="2720671"/>
            <a:ext cx="864096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05038" y="3656775"/>
            <a:ext cx="864096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550" y="4520871"/>
            <a:ext cx="864096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5212" y="5384967"/>
            <a:ext cx="1075457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356694" y="6284204"/>
            <a:ext cx="864096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9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8388424" cy="6669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My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/ </a:t>
            </a: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it´s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200" dirty="0" smtClean="0">
                <a:latin typeface="Comic Sans MS" pitchFamily="66" charset="0"/>
              </a:rPr>
              <a:t>pen </a:t>
            </a:r>
            <a:r>
              <a:rPr lang="es-PE" sz="3200" dirty="0" err="1" smtClean="0">
                <a:latin typeface="Comic Sans MS" pitchFamily="66" charset="0"/>
              </a:rPr>
              <a:t>is</a:t>
            </a:r>
            <a:r>
              <a:rPr lang="es-PE" sz="3200" dirty="0" smtClean="0">
                <a:latin typeface="Comic Sans MS" pitchFamily="66" charset="0"/>
              </a:rPr>
              <a:t> red.</a:t>
            </a:r>
          </a:p>
          <a:p>
            <a:pPr marL="0" indent="0">
              <a:buNone/>
            </a:pPr>
            <a:endParaRPr lang="es-PE" sz="3200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Her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/ </a:t>
            </a: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his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name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is</a:t>
            </a:r>
            <a:r>
              <a:rPr lang="es-PE" sz="3200" dirty="0" smtClean="0">
                <a:latin typeface="Comic Sans MS" pitchFamily="66" charset="0"/>
              </a:rPr>
              <a:t> Jorge</a:t>
            </a:r>
          </a:p>
          <a:p>
            <a:pPr marL="0" indent="0">
              <a:buNone/>
            </a:pPr>
            <a:endParaRPr lang="es-PE" sz="3200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3200" dirty="0" smtClean="0">
                <a:latin typeface="Comic Sans MS" pitchFamily="66" charset="0"/>
              </a:rPr>
              <a:t>Lucia </a:t>
            </a:r>
            <a:r>
              <a:rPr lang="es-PE" sz="3200" dirty="0" err="1" smtClean="0">
                <a:latin typeface="Comic Sans MS" pitchFamily="66" charset="0"/>
              </a:rPr>
              <a:t>is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her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/ </a:t>
            </a: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she´s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friend</a:t>
            </a:r>
            <a:r>
              <a:rPr lang="es-PE" sz="3200" dirty="0" smtClean="0"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endParaRPr lang="es-PE" sz="3200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Her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/ </a:t>
            </a: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it´s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favorite</a:t>
            </a:r>
            <a:r>
              <a:rPr lang="es-PE" sz="3200" dirty="0" smtClean="0">
                <a:latin typeface="Comic Sans MS" pitchFamily="66" charset="0"/>
              </a:rPr>
              <a:t> TV Show </a:t>
            </a:r>
            <a:r>
              <a:rPr lang="es-PE" sz="3200" dirty="0" err="1" smtClean="0">
                <a:latin typeface="Comic Sans MS" pitchFamily="66" charset="0"/>
              </a:rPr>
              <a:t>is</a:t>
            </a:r>
            <a:r>
              <a:rPr lang="es-PE" sz="3200" dirty="0" smtClean="0">
                <a:latin typeface="Comic Sans MS" pitchFamily="66" charset="0"/>
              </a:rPr>
              <a:t> C.S.I.</a:t>
            </a:r>
          </a:p>
          <a:p>
            <a:pPr marL="0" indent="0">
              <a:buNone/>
            </a:pPr>
            <a:endParaRPr lang="es-PE" sz="3200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My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/ </a:t>
            </a: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it´s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200" dirty="0" smtClean="0">
                <a:latin typeface="Comic Sans MS" pitchFamily="66" charset="0"/>
              </a:rPr>
              <a:t>a </a:t>
            </a:r>
            <a:r>
              <a:rPr lang="es-PE" sz="3200" dirty="0" err="1" smtClean="0">
                <a:latin typeface="Comic Sans MS" pitchFamily="66" charset="0"/>
              </a:rPr>
              <a:t>book</a:t>
            </a:r>
            <a:r>
              <a:rPr lang="es-PE" sz="3200" dirty="0" smtClean="0"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endParaRPr lang="es-PE" sz="3200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Its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/ </a:t>
            </a: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his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name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is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Koshka</a:t>
            </a:r>
            <a:r>
              <a:rPr lang="es-PE" sz="3200" dirty="0" smtClean="0"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endParaRPr lang="es-PE" sz="3200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Your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/ </a:t>
            </a: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you´re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name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is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Kiki</a:t>
            </a:r>
            <a:r>
              <a:rPr lang="es-PE" sz="3200" dirty="0" smtClean="0"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endParaRPr lang="es-PE" sz="3200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es-PE" sz="3200" dirty="0" err="1" smtClean="0">
                <a:latin typeface="Comic Sans MS" pitchFamily="66" charset="0"/>
              </a:rPr>
              <a:t>This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is</a:t>
            </a:r>
            <a:r>
              <a:rPr lang="es-PE" sz="3200" dirty="0" smtClean="0">
                <a:latin typeface="Comic Sans MS" pitchFamily="66" charset="0"/>
              </a:rPr>
              <a:t> </a:t>
            </a: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your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/ </a:t>
            </a:r>
            <a:r>
              <a:rPr lang="es-PE" sz="3200" u="sng" dirty="0" err="1" smtClean="0">
                <a:solidFill>
                  <a:srgbClr val="FF0000"/>
                </a:solidFill>
                <a:latin typeface="Comic Sans MS" pitchFamily="66" charset="0"/>
              </a:rPr>
              <a:t>youre</a:t>
            </a:r>
            <a:r>
              <a:rPr lang="es-PE" sz="3200" u="sng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3200" dirty="0" err="1" smtClean="0">
                <a:latin typeface="Comic Sans MS" pitchFamily="66" charset="0"/>
              </a:rPr>
              <a:t>textbook</a:t>
            </a:r>
            <a:r>
              <a:rPr lang="es-PE" sz="3200" dirty="0" smtClean="0"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latin typeface="Comic Sans MS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645024"/>
            <a:ext cx="2592288" cy="194421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-11458" y="128383"/>
            <a:ext cx="864096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53829" y="997142"/>
            <a:ext cx="864096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28702" y="1856575"/>
            <a:ext cx="864096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0550" y="2720671"/>
            <a:ext cx="864096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05038" y="3656775"/>
            <a:ext cx="864096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550" y="4520871"/>
            <a:ext cx="864096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5212" y="5384967"/>
            <a:ext cx="1075457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356694" y="6284204"/>
            <a:ext cx="864096" cy="576064"/>
          </a:xfrm>
          <a:prstGeom prst="roundRect">
            <a:avLst/>
          </a:prstGeom>
          <a:solidFill>
            <a:schemeClr val="accent3">
              <a:alpha val="27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6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</TotalTime>
  <Words>119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Opulent</vt:lpstr>
      <vt:lpstr>Possessive exercises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Possessive exercises</dc:title>
  <dc:creator>DellK</dc:creator>
  <cp:lastModifiedBy>DellK</cp:lastModifiedBy>
  <cp:revision>3</cp:revision>
  <dcterms:created xsi:type="dcterms:W3CDTF">2012-02-08T17:07:56Z</dcterms:created>
  <dcterms:modified xsi:type="dcterms:W3CDTF">2012-02-08T17:19:35Z</dcterms:modified>
</cp:coreProperties>
</file>