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84" r:id="rId2"/>
    <p:sldMasterId id="2147483696" r:id="rId3"/>
    <p:sldMasterId id="2147483720" r:id="rId4"/>
    <p:sldMasterId id="2147483750" r:id="rId5"/>
  </p:sldMasterIdLst>
  <p:sldIdLst>
    <p:sldId id="261" r:id="rId6"/>
    <p:sldId id="266" r:id="rId7"/>
    <p:sldId id="269" r:id="rId8"/>
    <p:sldId id="270" r:id="rId9"/>
    <p:sldId id="268" r:id="rId10"/>
    <p:sldId id="267" r:id="rId11"/>
    <p:sldId id="272" r:id="rId12"/>
    <p:sldId id="271" r:id="rId13"/>
    <p:sldId id="295" r:id="rId14"/>
    <p:sldId id="296" r:id="rId15"/>
    <p:sldId id="297" r:id="rId16"/>
    <p:sldId id="298" r:id="rId17"/>
    <p:sldId id="299" r:id="rId18"/>
    <p:sldId id="262" r:id="rId19"/>
    <p:sldId id="263" r:id="rId20"/>
    <p:sldId id="264" r:id="rId21"/>
    <p:sldId id="265" r:id="rId22"/>
    <p:sldId id="274" r:id="rId23"/>
    <p:sldId id="275" r:id="rId24"/>
    <p:sldId id="276" r:id="rId25"/>
    <p:sldId id="277" r:id="rId26"/>
    <p:sldId id="256" r:id="rId27"/>
    <p:sldId id="278" r:id="rId28"/>
    <p:sldId id="300" r:id="rId29"/>
    <p:sldId id="301" r:id="rId30"/>
    <p:sldId id="281" r:id="rId31"/>
    <p:sldId id="282" r:id="rId32"/>
    <p:sldId id="283" r:id="rId33"/>
    <p:sldId id="258" r:id="rId34"/>
    <p:sldId id="259" r:id="rId35"/>
    <p:sldId id="260" r:id="rId36"/>
    <p:sldId id="284" r:id="rId37"/>
    <p:sldId id="285" r:id="rId38"/>
    <p:sldId id="286" r:id="rId39"/>
    <p:sldId id="287" r:id="rId40"/>
    <p:sldId id="288" r:id="rId41"/>
    <p:sldId id="289" r:id="rId42"/>
    <p:sldId id="290" r:id="rId43"/>
    <p:sldId id="291" r:id="rId44"/>
    <p:sldId id="292" r:id="rId45"/>
    <p:sldId id="294" r:id="rId46"/>
    <p:sldId id="293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033F"/>
    <a:srgbClr val="FC1C04"/>
    <a:srgbClr val="EE6000"/>
    <a:srgbClr val="3333CC"/>
    <a:srgbClr val="9933FF"/>
    <a:srgbClr val="00CC66"/>
    <a:srgbClr val="FF3399"/>
    <a:srgbClr val="CC66FF"/>
    <a:srgbClr val="003DC4"/>
    <a:srgbClr val="F30D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660"/>
  </p:normalViewPr>
  <p:slideViewPr>
    <p:cSldViewPr>
      <p:cViewPr>
        <p:scale>
          <a:sx n="100" d="100"/>
          <a:sy n="100" d="100"/>
        </p:scale>
        <p:origin x="972" y="3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theme" Target="theme/theme1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presProps" Target="presProps.xml"/><Relationship Id="rId8" Type="http://schemas.openxmlformats.org/officeDocument/2006/relationships/slide" Target="slides/slide3.xml"/><Relationship Id="rId51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620BC-A69D-4C9F-9DE2-AE257514F1B7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B7833-082D-41DA-B2FD-92B70B2F3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441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620BC-A69D-4C9F-9DE2-AE257514F1B7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B7833-082D-41DA-B2FD-92B70B2F3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876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620BC-A69D-4C9F-9DE2-AE257514F1B7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B7833-082D-41DA-B2FD-92B70B2F3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0543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9CECE-E3E9-4A50-834F-1F396219CA2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EAE0-C5ED-4A8D-86A8-2B4D6B109D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68951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9CECE-E3E9-4A50-834F-1F396219CA2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EAE0-C5ED-4A8D-86A8-2B4D6B109D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66402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9CECE-E3E9-4A50-834F-1F396219CA2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EAE0-C5ED-4A8D-86A8-2B4D6B109D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69153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9CECE-E3E9-4A50-834F-1F396219CA2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EAE0-C5ED-4A8D-86A8-2B4D6B109D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3602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9CECE-E3E9-4A50-834F-1F396219CA2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EAE0-C5ED-4A8D-86A8-2B4D6B109D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43959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9CECE-E3E9-4A50-834F-1F396219CA2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EAE0-C5ED-4A8D-86A8-2B4D6B109D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76900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9CECE-E3E9-4A50-834F-1F396219CA2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EAE0-C5ED-4A8D-86A8-2B4D6B109D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3640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9CECE-E3E9-4A50-834F-1F396219CA2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EAE0-C5ED-4A8D-86A8-2B4D6B109D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5694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620BC-A69D-4C9F-9DE2-AE257514F1B7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B7833-082D-41DA-B2FD-92B70B2F3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5122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9CECE-E3E9-4A50-834F-1F396219CA2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EAE0-C5ED-4A8D-86A8-2B4D6B109D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64200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9CECE-E3E9-4A50-834F-1F396219CA2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EAE0-C5ED-4A8D-86A8-2B4D6B109D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60418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9CECE-E3E9-4A50-834F-1F396219CA2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EAE0-C5ED-4A8D-86A8-2B4D6B109D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710830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9CECE-E3E9-4A50-834F-1F396219CA2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EAE0-C5ED-4A8D-86A8-2B4D6B109D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014916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9CECE-E3E9-4A50-834F-1F396219CA2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EAE0-C5ED-4A8D-86A8-2B4D6B109D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066137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9CECE-E3E9-4A50-834F-1F396219CA2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EAE0-C5ED-4A8D-86A8-2B4D6B109D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85548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9CECE-E3E9-4A50-834F-1F396219CA2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EAE0-C5ED-4A8D-86A8-2B4D6B109D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204526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9CECE-E3E9-4A50-834F-1F396219CA2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EAE0-C5ED-4A8D-86A8-2B4D6B109D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766851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9CECE-E3E9-4A50-834F-1F396219CA2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EAE0-C5ED-4A8D-86A8-2B4D6B109D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970557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9CECE-E3E9-4A50-834F-1F396219CA2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EAE0-C5ED-4A8D-86A8-2B4D6B109D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4631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620BC-A69D-4C9F-9DE2-AE257514F1B7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B7833-082D-41DA-B2FD-92B70B2F3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4463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9CECE-E3E9-4A50-834F-1F396219CA2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EAE0-C5ED-4A8D-86A8-2B4D6B109D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408786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9CECE-E3E9-4A50-834F-1F396219CA2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EAE0-C5ED-4A8D-86A8-2B4D6B109D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485514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9CECE-E3E9-4A50-834F-1F396219CA2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EAE0-C5ED-4A8D-86A8-2B4D6B109D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89117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9CECE-E3E9-4A50-834F-1F396219CA2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EAE0-C5ED-4A8D-86A8-2B4D6B109D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598648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521C2-8178-4EA7-88EB-50FBE205904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C93A5-886B-4416-B02A-3888D30BA73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730274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521C2-8178-4EA7-88EB-50FBE205904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C93A5-886B-4416-B02A-3888D30BA73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046350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521C2-8178-4EA7-88EB-50FBE205904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C93A5-886B-4416-B02A-3888D30BA73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460038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521C2-8178-4EA7-88EB-50FBE205904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C93A5-886B-4416-B02A-3888D30BA73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281967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521C2-8178-4EA7-88EB-50FBE205904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C93A5-886B-4416-B02A-3888D30BA73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947670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521C2-8178-4EA7-88EB-50FBE205904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C93A5-886B-4416-B02A-3888D30BA73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831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620BC-A69D-4C9F-9DE2-AE257514F1B7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B7833-082D-41DA-B2FD-92B70B2F3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47867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521C2-8178-4EA7-88EB-50FBE205904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C93A5-886B-4416-B02A-3888D30BA73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177517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521C2-8178-4EA7-88EB-50FBE205904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C93A5-886B-4416-B02A-3888D30BA73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839424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521C2-8178-4EA7-88EB-50FBE205904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C93A5-886B-4416-B02A-3888D30BA73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205709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521C2-8178-4EA7-88EB-50FBE205904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C93A5-886B-4416-B02A-3888D30BA73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360082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521C2-8178-4EA7-88EB-50FBE205904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C93A5-886B-4416-B02A-3888D30BA73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291891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CB83-FEFE-41B2-92DE-910DDFA70C2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D9F02-0F12-4D83-8822-2C1B0A6C5B8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43885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CB83-FEFE-41B2-92DE-910DDFA70C2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D9F02-0F12-4D83-8822-2C1B0A6C5B8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934414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CB83-FEFE-41B2-92DE-910DDFA70C2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D9F02-0F12-4D83-8822-2C1B0A6C5B8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207624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CB83-FEFE-41B2-92DE-910DDFA70C2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D9F02-0F12-4D83-8822-2C1B0A6C5B8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175558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CB83-FEFE-41B2-92DE-910DDFA70C2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D9F02-0F12-4D83-8822-2C1B0A6C5B8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3009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620BC-A69D-4C9F-9DE2-AE257514F1B7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B7833-082D-41DA-B2FD-92B70B2F3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45044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CB83-FEFE-41B2-92DE-910DDFA70C2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D9F02-0F12-4D83-8822-2C1B0A6C5B8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481260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CB83-FEFE-41B2-92DE-910DDFA70C2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D9F02-0F12-4D83-8822-2C1B0A6C5B8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78776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CB83-FEFE-41B2-92DE-910DDFA70C2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D9F02-0F12-4D83-8822-2C1B0A6C5B8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317890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CB83-FEFE-41B2-92DE-910DDFA70C2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D9F02-0F12-4D83-8822-2C1B0A6C5B8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653469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CB83-FEFE-41B2-92DE-910DDFA70C2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D9F02-0F12-4D83-8822-2C1B0A6C5B8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762229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CB83-FEFE-41B2-92DE-910DDFA70C2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D9F02-0F12-4D83-8822-2C1B0A6C5B8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033932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CB83-FEFE-41B2-92DE-910DDFA70C2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D9F02-0F12-4D83-8822-2C1B0A6C5B8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3756934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CB83-FEFE-41B2-92DE-910DDFA70C2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D9F02-0F12-4D83-8822-2C1B0A6C5B8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365627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CB83-FEFE-41B2-92DE-910DDFA70C2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D9F02-0F12-4D83-8822-2C1B0A6C5B8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098346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CB83-FEFE-41B2-92DE-910DDFA70C2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D9F02-0F12-4D83-8822-2C1B0A6C5B8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707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620BC-A69D-4C9F-9DE2-AE257514F1B7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B7833-082D-41DA-B2FD-92B70B2F3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76568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CB83-FEFE-41B2-92DE-910DDFA70C2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D9F02-0F12-4D83-8822-2C1B0A6C5B8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197603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CB83-FEFE-41B2-92DE-910DDFA70C2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D9F02-0F12-4D83-8822-2C1B0A6C5B8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3402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620BC-A69D-4C9F-9DE2-AE257514F1B7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B7833-082D-41DA-B2FD-92B70B2F3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483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620BC-A69D-4C9F-9DE2-AE257514F1B7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B7833-082D-41DA-B2FD-92B70B2F3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763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620BC-A69D-4C9F-9DE2-AE257514F1B7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B7833-082D-41DA-B2FD-92B70B2F3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139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slideLayout" Target="../slideLayouts/slideLayout57.xml"/><Relationship Id="rId18" Type="http://schemas.openxmlformats.org/officeDocument/2006/relationships/theme" Target="../theme/theme5.xml"/><Relationship Id="rId3" Type="http://schemas.openxmlformats.org/officeDocument/2006/relationships/slideLayout" Target="../slideLayouts/slideLayout47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51.xml"/><Relationship Id="rId12" Type="http://schemas.openxmlformats.org/officeDocument/2006/relationships/slideLayout" Target="../slideLayouts/slideLayout56.xml"/><Relationship Id="rId17" Type="http://schemas.openxmlformats.org/officeDocument/2006/relationships/slideLayout" Target="../slideLayouts/slideLayout61.xml"/><Relationship Id="rId2" Type="http://schemas.openxmlformats.org/officeDocument/2006/relationships/slideLayout" Target="../slideLayouts/slideLayout46.xml"/><Relationship Id="rId16" Type="http://schemas.openxmlformats.org/officeDocument/2006/relationships/slideLayout" Target="../slideLayouts/slideLayout60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5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54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slideLayout" Target="../slideLayouts/slideLayout58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620BC-A69D-4C9F-9DE2-AE257514F1B7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CB7833-082D-41DA-B2FD-92B70B2F3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051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9CECE-E3E9-4A50-834F-1F396219CA2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78EAE0-C5ED-4A8D-86A8-2B4D6B109D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826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9CECE-E3E9-4A50-834F-1F396219CA2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78EAE0-C5ED-4A8D-86A8-2B4D6B109D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922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5521C2-8178-4EA7-88EB-50FBE205904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DC93A5-886B-4416-B02A-3888D30BA73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3380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23620BC-A69D-4C9F-9DE2-AE257514F1B7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CB7833-082D-41DA-B2FD-92B70B2F3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9980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mc:AlternateContent xmlns:mc="http://schemas.openxmlformats.org/markup-compatibility/2006" xmlns:p14="http://schemas.microsoft.com/office/powerpoint/2010/main">
    <mc:Choice Requires="p14">
      <p:transition spd="med">
        <p14:ripple/>
      </p:transition>
    </mc:Choice>
    <mc:Fallback xmlns="">
      <p:transition spd="med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4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jpeg"/><Relationship Id="rId4" Type="http://schemas.openxmlformats.org/officeDocument/2006/relationships/hyperlink" Target="http://www.photopassjapan.com/people/image14.html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5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5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5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1.xml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6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6.xml"/><Relationship Id="rId5" Type="http://schemas.openxmlformats.org/officeDocument/2006/relationships/image" Target="../media/image22.jpeg"/><Relationship Id="rId4" Type="http://schemas.openxmlformats.org/officeDocument/2006/relationships/hyperlink" Target="http://www.photopassjapan.com/people/image14.html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gif"/><Relationship Id="rId1" Type="http://schemas.openxmlformats.org/officeDocument/2006/relationships/slideLayout" Target="../slideLayouts/slideLayout3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4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4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3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3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3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5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5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0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5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4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4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mailto:Cdiaz@eazypost.com" TargetMode="External"/><Relationship Id="rId1" Type="http://schemas.openxmlformats.org/officeDocument/2006/relationships/slideLayout" Target="../slideLayouts/slideLayout4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240016" y="332656"/>
            <a:ext cx="5832648" cy="3270225"/>
          </a:xfrm>
        </p:spPr>
        <p:txBody>
          <a:bodyPr>
            <a:normAutofit/>
          </a:bodyPr>
          <a:lstStyle/>
          <a:p>
            <a:r>
              <a:rPr lang="es-PE" sz="7200" dirty="0">
                <a:latin typeface="Aharoni" panose="02010803020104030203" pitchFamily="2" charset="-79"/>
                <a:cs typeface="Aharoni" panose="02010803020104030203" pitchFamily="2" charset="-79"/>
              </a:rPr>
              <a:t>WELCOME CLASS!!</a:t>
            </a:r>
            <a:endParaRPr lang="en-US" sz="7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6" name="Picture 4" descr="http://www.dogwonder.co.uk/wp-content/uploads/2009/12/tumblr_ku2pvuJkJG1qz9qooo1_r1_400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520" y="1121103"/>
            <a:ext cx="3600399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8255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ippl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81" name="Group 9"/>
          <p:cNvGrpSpPr>
            <a:grpSpLocks/>
          </p:cNvGrpSpPr>
          <p:nvPr/>
        </p:nvGrpSpPr>
        <p:grpSpPr bwMode="auto">
          <a:xfrm>
            <a:off x="6960096" y="2205038"/>
            <a:ext cx="1658938" cy="1879600"/>
            <a:chOff x="884" y="1026"/>
            <a:chExt cx="1170" cy="1316"/>
          </a:xfrm>
        </p:grpSpPr>
        <p:sp>
          <p:nvSpPr>
            <p:cNvPr id="11275" name="Oval 8"/>
            <p:cNvSpPr>
              <a:spLocks noChangeArrowheads="1"/>
            </p:cNvSpPr>
            <p:nvPr/>
          </p:nvSpPr>
          <p:spPr bwMode="auto">
            <a:xfrm>
              <a:off x="1247" y="1480"/>
              <a:ext cx="318" cy="18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es-PE" altLang="es-PE"/>
            </a:p>
          </p:txBody>
        </p:sp>
        <p:pic>
          <p:nvPicPr>
            <p:cNvPr id="11276" name="Picture 5" descr="all-about-me-boy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4" y="1026"/>
              <a:ext cx="1170" cy="1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084" name="Group 12"/>
          <p:cNvGrpSpPr>
            <a:grpSpLocks/>
          </p:cNvGrpSpPr>
          <p:nvPr/>
        </p:nvGrpSpPr>
        <p:grpSpPr bwMode="auto">
          <a:xfrm>
            <a:off x="6960097" y="4509121"/>
            <a:ext cx="1801813" cy="1944687"/>
            <a:chOff x="838" y="2478"/>
            <a:chExt cx="1271" cy="1361"/>
          </a:xfrm>
        </p:grpSpPr>
        <p:sp>
          <p:nvSpPr>
            <p:cNvPr id="11272" name="Oval 11"/>
            <p:cNvSpPr>
              <a:spLocks noChangeArrowheads="1"/>
            </p:cNvSpPr>
            <p:nvPr/>
          </p:nvSpPr>
          <p:spPr bwMode="auto">
            <a:xfrm>
              <a:off x="1610" y="3612"/>
              <a:ext cx="317" cy="18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es-PE" altLang="es-PE"/>
            </a:p>
          </p:txBody>
        </p:sp>
        <p:sp>
          <p:nvSpPr>
            <p:cNvPr id="11273" name="Oval 10"/>
            <p:cNvSpPr>
              <a:spLocks noChangeArrowheads="1"/>
            </p:cNvSpPr>
            <p:nvPr/>
          </p:nvSpPr>
          <p:spPr bwMode="auto">
            <a:xfrm>
              <a:off x="838" y="2478"/>
              <a:ext cx="1271" cy="127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es-PE" altLang="es-PE"/>
            </a:p>
          </p:txBody>
        </p:sp>
        <p:pic>
          <p:nvPicPr>
            <p:cNvPr id="11274" name="Picture 7" descr="you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9" y="2478"/>
              <a:ext cx="1268" cy="13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268" name="Text Box 13"/>
          <p:cNvSpPr txBox="1">
            <a:spLocks noChangeArrowheads="1"/>
          </p:cNvSpPr>
          <p:nvPr/>
        </p:nvSpPr>
        <p:spPr bwMode="auto">
          <a:xfrm>
            <a:off x="4151313" y="260350"/>
            <a:ext cx="3520516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ES" altLang="es-PE" sz="6600" b="1" u="sng" dirty="0">
                <a:ln>
                  <a:solidFill>
                    <a:schemeClr val="tx1"/>
                  </a:solidFill>
                </a:ln>
                <a:solidFill>
                  <a:srgbClr val="9933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SUBJECT</a:t>
            </a:r>
          </a:p>
        </p:txBody>
      </p:sp>
      <p:sp>
        <p:nvSpPr>
          <p:cNvPr id="11269" name="Text Box 14"/>
          <p:cNvSpPr txBox="1">
            <a:spLocks noChangeArrowheads="1"/>
          </p:cNvSpPr>
          <p:nvPr/>
        </p:nvSpPr>
        <p:spPr bwMode="auto">
          <a:xfrm>
            <a:off x="2135188" y="1662505"/>
            <a:ext cx="2805112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ES" altLang="es-PE" sz="4000" b="1" dirty="0">
                <a:ln>
                  <a:solidFill>
                    <a:schemeClr val="tx1"/>
                  </a:solidFill>
                </a:ln>
                <a:latin typeface="Century Gothic" panose="020B0502020202020204" pitchFamily="34" charset="0"/>
              </a:rPr>
              <a:t>PRONOUN</a:t>
            </a:r>
          </a:p>
        </p:txBody>
      </p:sp>
      <p:sp>
        <p:nvSpPr>
          <p:cNvPr id="3087" name="WordArt 15"/>
          <p:cNvSpPr>
            <a:spLocks noChangeArrowheads="1" noChangeShapeType="1" noTextEdit="1"/>
          </p:cNvSpPr>
          <p:nvPr/>
        </p:nvSpPr>
        <p:spPr bwMode="auto">
          <a:xfrm>
            <a:off x="3651850" y="2853471"/>
            <a:ext cx="643950" cy="978754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b="1" kern="10" dirty="0">
                <a:ln w="12700">
                  <a:solidFill>
                    <a:srgbClr val="003DC4"/>
                  </a:solidFill>
                  <a:prstDash val="solid"/>
                </a:ln>
                <a:solidFill>
                  <a:srgbClr val="003DC4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sp>
        <p:nvSpPr>
          <p:cNvPr id="3091" name="WordArt 19"/>
          <p:cNvSpPr>
            <a:spLocks noChangeArrowheads="1" noChangeShapeType="1" noTextEdit="1"/>
          </p:cNvSpPr>
          <p:nvPr/>
        </p:nvSpPr>
        <p:spPr bwMode="auto">
          <a:xfrm>
            <a:off x="3070883" y="4869160"/>
            <a:ext cx="2305037" cy="97875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b="1" kern="10" dirty="0">
                <a:ln w="38100">
                  <a:solidFill>
                    <a:srgbClr val="F30D33"/>
                  </a:solidFill>
                  <a:prstDash val="solid"/>
                </a:ln>
                <a:solidFill>
                  <a:srgbClr val="F30D33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4130256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ippl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600" decel="100000"/>
                                        <p:tgtEl>
                                          <p:spTgt spid="30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600" decel="100000" fill="hold"/>
                                        <p:tgtEl>
                                          <p:spTgt spid="309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00" decel="100000" fill="hold"/>
                                        <p:tgtEl>
                                          <p:spTgt spid="30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00" decel="100000" fill="hold"/>
                                        <p:tgtEl>
                                          <p:spTgt spid="30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50" accel="1000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0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50" accel="1000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0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600" decel="1000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600" decel="100000" fill="hold"/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00" decel="100000" fill="hold"/>
                                        <p:tgtEl>
                                          <p:spTgt spid="30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00" decel="100000" fill="hold"/>
                                        <p:tgtEl>
                                          <p:spTgt spid="30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50" accel="1000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50" accel="1000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9" grpId="0"/>
      <p:bldP spid="3087" grpId="0"/>
      <p:bldP spid="309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9"/>
          <p:cNvSpPr txBox="1">
            <a:spLocks noChangeArrowheads="1"/>
          </p:cNvSpPr>
          <p:nvPr/>
        </p:nvSpPr>
        <p:spPr bwMode="auto">
          <a:xfrm>
            <a:off x="4269916" y="116632"/>
            <a:ext cx="3509294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ES" altLang="es-PE" sz="6600" b="1" u="sng" dirty="0">
                <a:ln>
                  <a:solidFill>
                    <a:schemeClr val="tx1"/>
                  </a:solidFill>
                </a:ln>
                <a:solidFill>
                  <a:srgbClr val="9933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SUBJECT</a:t>
            </a:r>
          </a:p>
        </p:txBody>
      </p:sp>
      <p:sp>
        <p:nvSpPr>
          <p:cNvPr id="12291" name="Text Box 10"/>
          <p:cNvSpPr txBox="1">
            <a:spLocks noChangeArrowheads="1"/>
          </p:cNvSpPr>
          <p:nvPr/>
        </p:nvSpPr>
        <p:spPr bwMode="auto">
          <a:xfrm>
            <a:off x="4797306" y="1207405"/>
            <a:ext cx="22621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ES" altLang="es-PE" sz="3200" b="1" dirty="0">
                <a:ln>
                  <a:solidFill>
                    <a:schemeClr val="tx1"/>
                  </a:solidFill>
                </a:ln>
                <a:latin typeface="Century Gothic" panose="020B0502020202020204" pitchFamily="34" charset="0"/>
              </a:rPr>
              <a:t>PRONOUN</a:t>
            </a:r>
          </a:p>
        </p:txBody>
      </p:sp>
      <p:sp>
        <p:nvSpPr>
          <p:cNvPr id="17419" name="WordArt 11"/>
          <p:cNvSpPr>
            <a:spLocks noChangeArrowheads="1" noChangeShapeType="1" noTextEdit="1"/>
          </p:cNvSpPr>
          <p:nvPr/>
        </p:nvSpPr>
        <p:spPr bwMode="auto">
          <a:xfrm>
            <a:off x="2122814" y="2708921"/>
            <a:ext cx="1452906" cy="971699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b="1" kern="10" dirty="0">
                <a:ln w="12700">
                  <a:solidFill>
                    <a:srgbClr val="CC66FF"/>
                  </a:solidFill>
                  <a:prstDash val="solid"/>
                </a:ln>
                <a:solidFill>
                  <a:srgbClr val="CC66FF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entury Gothic" panose="020B0502020202020204" pitchFamily="34" charset="0"/>
                <a:cs typeface="Times New Roman" panose="02020603050405020304" pitchFamily="18" charset="0"/>
              </a:rPr>
              <a:t>HE</a:t>
            </a:r>
            <a:endParaRPr lang="en-US" sz="3600" b="1" kern="10" spc="720" dirty="0">
              <a:ln w="12700">
                <a:solidFill>
                  <a:srgbClr val="CC66FF"/>
                </a:solidFill>
                <a:prstDash val="solid"/>
              </a:ln>
              <a:solidFill>
                <a:srgbClr val="CC66FF"/>
              </a:solidFill>
              <a:effectLst>
                <a:outerShdw dist="45791" dir="3378596" algn="ctr" rotWithShape="0">
                  <a:srgbClr val="4D4D4D">
                    <a:alpha val="79999"/>
                  </a:srgbClr>
                </a:outerShdw>
              </a:effectLst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420" name="WordArt 12"/>
          <p:cNvSpPr>
            <a:spLocks noChangeArrowheads="1" noChangeShapeType="1" noTextEdit="1"/>
          </p:cNvSpPr>
          <p:nvPr/>
        </p:nvSpPr>
        <p:spPr bwMode="auto">
          <a:xfrm>
            <a:off x="6241132" y="2728959"/>
            <a:ext cx="1943100" cy="1060081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b="1" kern="10" dirty="0">
                <a:ln w="28575">
                  <a:solidFill>
                    <a:srgbClr val="FF3399"/>
                  </a:solidFill>
                  <a:prstDash val="solid"/>
                </a:ln>
                <a:solidFill>
                  <a:srgbClr val="FF3399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entury Gothic" panose="020B0502020202020204" pitchFamily="34" charset="0"/>
                <a:cs typeface="Times New Roman" panose="02020603050405020304" pitchFamily="18" charset="0"/>
              </a:rPr>
              <a:t>SHE</a:t>
            </a:r>
          </a:p>
        </p:txBody>
      </p:sp>
      <p:sp>
        <p:nvSpPr>
          <p:cNvPr id="17421" name="WordArt 13"/>
          <p:cNvSpPr>
            <a:spLocks noChangeArrowheads="1" noChangeShapeType="1" noTextEdit="1"/>
          </p:cNvSpPr>
          <p:nvPr/>
        </p:nvSpPr>
        <p:spPr bwMode="auto">
          <a:xfrm>
            <a:off x="4625124" y="5295899"/>
            <a:ext cx="1303274" cy="1013421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b="1" kern="10" dirty="0">
                <a:ln w="12700">
                  <a:solidFill>
                    <a:srgbClr val="00CC66"/>
                  </a:solidFill>
                  <a:prstDash val="solid"/>
                </a:ln>
                <a:solidFill>
                  <a:srgbClr val="00CC66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entury Gothic" panose="020B0502020202020204" pitchFamily="34" charset="0"/>
                <a:cs typeface="Times New Roman" panose="02020603050405020304" pitchFamily="18" charset="0"/>
              </a:rPr>
              <a:t>IT</a:t>
            </a:r>
          </a:p>
        </p:txBody>
      </p:sp>
      <p:grpSp>
        <p:nvGrpSpPr>
          <p:cNvPr id="17425" name="Group 17"/>
          <p:cNvGrpSpPr>
            <a:grpSpLocks/>
          </p:cNvGrpSpPr>
          <p:nvPr/>
        </p:nvGrpSpPr>
        <p:grpSpPr bwMode="auto">
          <a:xfrm>
            <a:off x="3851501" y="2327386"/>
            <a:ext cx="1296987" cy="2232025"/>
            <a:chOff x="2653" y="1162"/>
            <a:chExt cx="1438" cy="2372"/>
          </a:xfrm>
        </p:grpSpPr>
        <p:sp>
          <p:nvSpPr>
            <p:cNvPr id="12298" name="Oval 16"/>
            <p:cNvSpPr>
              <a:spLocks noChangeArrowheads="1"/>
            </p:cNvSpPr>
            <p:nvPr/>
          </p:nvSpPr>
          <p:spPr bwMode="auto">
            <a:xfrm>
              <a:off x="3198" y="1752"/>
              <a:ext cx="635" cy="167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es-PE" altLang="es-PE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2299" name="Picture 15" descr="he_max_1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EF9F6"/>
                </a:clrFrom>
                <a:clrTo>
                  <a:srgbClr val="FEF9F6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3" y="1162"/>
              <a:ext cx="1438" cy="2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7427" name="Picture 19" descr="809975Bella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4272" y="2399616"/>
            <a:ext cx="1620838" cy="2087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29" name="Picture 21" descr="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7477" y="4941888"/>
            <a:ext cx="1500187" cy="150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2921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ippl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7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7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800" decel="100000"/>
                                        <p:tgtEl>
                                          <p:spTgt spid="174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800" decel="100000" fill="hold"/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800" decel="100000" fill="hold"/>
                                        <p:tgtEl>
                                          <p:spTgt spid="174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800" decel="100000" fill="hold"/>
                                        <p:tgtEl>
                                          <p:spTgt spid="174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7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800" decel="100000"/>
                                        <p:tgtEl>
                                          <p:spTgt spid="174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800" decel="100000" fill="hold"/>
                                        <p:tgtEl>
                                          <p:spTgt spid="174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800" decel="100000" fill="hold"/>
                                        <p:tgtEl>
                                          <p:spTgt spid="174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800" decel="100000" fill="hold"/>
                                        <p:tgtEl>
                                          <p:spTgt spid="174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74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74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7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  <p:bldP spid="12291" grpId="0"/>
      <p:bldP spid="17419" grpId="0"/>
      <p:bldP spid="17420" grpId="0"/>
      <p:bldP spid="1742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4470400" y="0"/>
            <a:ext cx="3509294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ES" altLang="es-PE" sz="6600" b="1" u="sng" dirty="0">
                <a:ln>
                  <a:solidFill>
                    <a:schemeClr val="tx1"/>
                  </a:solidFill>
                </a:ln>
                <a:solidFill>
                  <a:srgbClr val="9933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SUBJECT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5093954" y="1072999"/>
            <a:ext cx="22621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ES" altLang="es-PE" sz="3200" b="1" dirty="0">
                <a:ln>
                  <a:solidFill>
                    <a:schemeClr val="tx1"/>
                  </a:solidFill>
                </a:ln>
                <a:latin typeface="Century Gothic" panose="020B0502020202020204" pitchFamily="34" charset="0"/>
              </a:rPr>
              <a:t>PRONOUN</a:t>
            </a:r>
          </a:p>
        </p:txBody>
      </p:sp>
      <p:sp>
        <p:nvSpPr>
          <p:cNvPr id="18436" name="WordArt 4"/>
          <p:cNvSpPr>
            <a:spLocks noChangeArrowheads="1" noChangeShapeType="1" noTextEdit="1"/>
          </p:cNvSpPr>
          <p:nvPr/>
        </p:nvSpPr>
        <p:spPr bwMode="auto">
          <a:xfrm>
            <a:off x="1703513" y="2420888"/>
            <a:ext cx="1367507" cy="936228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b="1" kern="10" dirty="0">
                <a:ln w="28575">
                  <a:solidFill>
                    <a:srgbClr val="00B0F0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entury Gothic" panose="020B0502020202020204" pitchFamily="34" charset="0"/>
                <a:cs typeface="Times New Roman"/>
              </a:rPr>
              <a:t>WE</a:t>
            </a:r>
          </a:p>
        </p:txBody>
      </p:sp>
      <p:sp>
        <p:nvSpPr>
          <p:cNvPr id="18437" name="WordArt 5"/>
          <p:cNvSpPr>
            <a:spLocks noChangeArrowheads="1" noChangeShapeType="1" noTextEdit="1"/>
          </p:cNvSpPr>
          <p:nvPr/>
        </p:nvSpPr>
        <p:spPr bwMode="auto">
          <a:xfrm>
            <a:off x="5807968" y="2420888"/>
            <a:ext cx="1953812" cy="936228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b="1" kern="10" dirty="0">
                <a:ln w="28575">
                  <a:solidFill>
                    <a:srgbClr val="EE6000"/>
                  </a:solidFill>
                  <a:prstDash val="solid"/>
                </a:ln>
                <a:solidFill>
                  <a:srgbClr val="EE6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entury Gothic" panose="020B0502020202020204" pitchFamily="34" charset="0"/>
                <a:cs typeface="Times New Roman"/>
              </a:rPr>
              <a:t>YOU</a:t>
            </a:r>
          </a:p>
        </p:txBody>
      </p:sp>
      <p:sp>
        <p:nvSpPr>
          <p:cNvPr id="18438" name="WordArt 6"/>
          <p:cNvSpPr>
            <a:spLocks noChangeArrowheads="1" noChangeShapeType="1" noTextEdit="1"/>
          </p:cNvSpPr>
          <p:nvPr/>
        </p:nvSpPr>
        <p:spPr bwMode="auto">
          <a:xfrm>
            <a:off x="3647728" y="5085184"/>
            <a:ext cx="1944216" cy="936228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b="1" kern="10" dirty="0">
                <a:ln w="28575">
                  <a:solidFill>
                    <a:srgbClr val="3333CC"/>
                  </a:solidFill>
                  <a:prstDash val="solid"/>
                </a:ln>
                <a:solidFill>
                  <a:srgbClr val="3333CC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entury Gothic" panose="020B0502020202020204" pitchFamily="34" charset="0"/>
                <a:cs typeface="Times New Roman"/>
              </a:rPr>
              <a:t>THEY</a:t>
            </a:r>
          </a:p>
        </p:txBody>
      </p:sp>
      <p:pic>
        <p:nvPicPr>
          <p:cNvPr id="18445" name="Picture 13" descr="School_Clip_Art_16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706" y="1962695"/>
            <a:ext cx="2384434" cy="2029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7" name="Picture 15" descr="1309354102_img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2225" y="1962695"/>
            <a:ext cx="2740025" cy="185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9" name="Picture 17" descr="Pictures of Japan : 2162 tokyo yoyogi koen ike - people at yoyogi park pond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993" y="4653137"/>
            <a:ext cx="2904777" cy="1952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9761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ippl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8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800" decel="1000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800" decel="100000" fill="hold"/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800" decel="100000" fill="hold"/>
                                        <p:tgtEl>
                                          <p:spTgt spid="184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800" decel="100000" fill="hold"/>
                                        <p:tgtEl>
                                          <p:spTgt spid="18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8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800" decel="1000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800" decel="100000" fill="hold"/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800" decel="100000" fill="hold"/>
                                        <p:tgtEl>
                                          <p:spTgt spid="184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800" decel="100000" fill="hold"/>
                                        <p:tgtEl>
                                          <p:spTgt spid="184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18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/>
      <p:bldP spid="13315" grpId="0"/>
      <p:bldP spid="18436" grpId="0"/>
      <p:bldP spid="18437" grpId="0"/>
      <p:bldP spid="1843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994812" y="0"/>
            <a:ext cx="8277653" cy="764704"/>
          </a:xfrm>
          <a:solidFill>
            <a:srgbClr val="FFEC61"/>
          </a:solidFill>
        </p:spPr>
        <p:txBody>
          <a:bodyPr>
            <a:normAutofit/>
          </a:bodyPr>
          <a:lstStyle/>
          <a:p>
            <a:r>
              <a:rPr lang="es-PE" sz="3600" dirty="0">
                <a:ln w="28575">
                  <a:solidFill>
                    <a:sysClr val="windowText" lastClr="000000"/>
                  </a:solidFill>
                </a:ln>
                <a:latin typeface="Century Gothic" pitchFamily="34" charset="0"/>
              </a:rPr>
              <a:t>SUBJECT PRONOUN </a:t>
            </a:r>
            <a:r>
              <a:rPr lang="es-PE" sz="3600" dirty="0">
                <a:ln w="28575"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  <a:solidFill>
                  <a:schemeClr val="accent5">
                    <a:lumMod val="60000"/>
                    <a:lumOff val="40000"/>
                  </a:schemeClr>
                </a:solidFill>
                <a:latin typeface="Century Gothic" pitchFamily="34" charset="0"/>
              </a:rPr>
              <a:t>+</a:t>
            </a:r>
            <a:r>
              <a:rPr lang="es-PE" sz="3600" dirty="0">
                <a:ln w="28575">
                  <a:solidFill>
                    <a:sysClr val="windowText" lastClr="000000"/>
                  </a:solidFill>
                </a:ln>
                <a:latin typeface="Century Gothic" pitchFamily="34" charset="0"/>
              </a:rPr>
              <a:t> </a:t>
            </a:r>
            <a:r>
              <a:rPr lang="es-PE" sz="3600" dirty="0">
                <a:ln w="28575">
                  <a:solidFill>
                    <a:srgbClr val="FD033F"/>
                  </a:solidFill>
                </a:ln>
                <a:solidFill>
                  <a:srgbClr val="FD033F"/>
                </a:solidFill>
                <a:latin typeface="Century Gothic" pitchFamily="34" charset="0"/>
              </a:rPr>
              <a:t>VERB TO BE</a:t>
            </a:r>
            <a:endParaRPr lang="en-US" sz="3600" dirty="0">
              <a:ln w="28575">
                <a:solidFill>
                  <a:srgbClr val="FD033F"/>
                </a:solidFill>
              </a:ln>
              <a:solidFill>
                <a:srgbClr val="FD033F"/>
              </a:solidFill>
              <a:latin typeface="Century Gothic" pitchFamily="34" charset="0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2540605" y="836713"/>
            <a:ext cx="612068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4100" dirty="0">
                <a:ln w="28575">
                  <a:solidFill>
                    <a:sysClr val="windowText" lastClr="000000"/>
                  </a:solidFill>
                </a:ln>
                <a:latin typeface="Century Gothic" pitchFamily="34" charset="0"/>
              </a:rPr>
              <a:t>I</a:t>
            </a:r>
            <a:endParaRPr lang="en-US" sz="4100" dirty="0">
              <a:ln w="28575">
                <a:solidFill>
                  <a:sysClr val="windowText" lastClr="000000"/>
                </a:solidFill>
              </a:ln>
              <a:latin typeface="Century Gothic" pitchFamily="34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4151784" y="836713"/>
            <a:ext cx="1584176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4100" dirty="0">
                <a:ln w="28575">
                  <a:solidFill>
                    <a:srgbClr val="F40247"/>
                  </a:solidFill>
                </a:ln>
                <a:solidFill>
                  <a:srgbClr val="F40247"/>
                </a:solidFill>
                <a:latin typeface="Century Gothic" pitchFamily="34" charset="0"/>
              </a:rPr>
              <a:t>am</a:t>
            </a:r>
            <a:endParaRPr lang="en-US" sz="4100" dirty="0">
              <a:ln w="28575">
                <a:solidFill>
                  <a:srgbClr val="F40247"/>
                </a:solidFill>
              </a:ln>
              <a:solidFill>
                <a:srgbClr val="F40247"/>
              </a:solidFill>
              <a:latin typeface="Century Gothic" pitchFamily="34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2270575" y="2274890"/>
            <a:ext cx="1152128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4100" dirty="0">
                <a:ln w="28575">
                  <a:solidFill>
                    <a:sysClr val="windowText" lastClr="000000"/>
                  </a:solidFill>
                </a:ln>
                <a:latin typeface="Century Gothic" pitchFamily="34" charset="0"/>
              </a:rPr>
              <a:t>He</a:t>
            </a:r>
            <a:endParaRPr lang="en-US" sz="4100" dirty="0">
              <a:ln w="28575">
                <a:solidFill>
                  <a:sysClr val="windowText" lastClr="000000"/>
                </a:solidFill>
              </a:ln>
              <a:latin typeface="Century Gothic" pitchFamily="34" charset="0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2185881" y="3028142"/>
            <a:ext cx="1321516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4100" dirty="0">
                <a:ln w="28575">
                  <a:solidFill>
                    <a:sysClr val="windowText" lastClr="000000"/>
                  </a:solidFill>
                </a:ln>
                <a:latin typeface="Century Gothic" pitchFamily="34" charset="0"/>
              </a:rPr>
              <a:t>She</a:t>
            </a:r>
            <a:endParaRPr lang="en-US" sz="4100" dirty="0">
              <a:ln w="28575">
                <a:solidFill>
                  <a:sysClr val="windowText" lastClr="000000"/>
                </a:solidFill>
              </a:ln>
              <a:latin typeface="Century Gothic" pitchFamily="34" charset="0"/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2540605" y="3745207"/>
            <a:ext cx="612068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4100" dirty="0">
                <a:ln w="28575">
                  <a:solidFill>
                    <a:sysClr val="windowText" lastClr="000000"/>
                  </a:solidFill>
                </a:ln>
                <a:latin typeface="Century Gothic" pitchFamily="34" charset="0"/>
              </a:rPr>
              <a:t>It</a:t>
            </a:r>
            <a:endParaRPr lang="en-US" sz="4100" dirty="0">
              <a:ln w="28575">
                <a:solidFill>
                  <a:sysClr val="windowText" lastClr="000000"/>
                </a:solidFill>
              </a:ln>
              <a:latin typeface="Century Gothic" pitchFamily="34" charset="0"/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4151784" y="3114909"/>
            <a:ext cx="1584176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4100" dirty="0">
                <a:ln w="28575">
                  <a:solidFill>
                    <a:srgbClr val="F40247"/>
                  </a:solidFill>
                </a:ln>
                <a:solidFill>
                  <a:srgbClr val="F40247"/>
                </a:solidFill>
                <a:latin typeface="Century Gothic" pitchFamily="34" charset="0"/>
              </a:rPr>
              <a:t>is</a:t>
            </a:r>
            <a:endParaRPr lang="en-US" sz="4100" dirty="0">
              <a:ln w="28575">
                <a:solidFill>
                  <a:srgbClr val="F40247"/>
                </a:solidFill>
              </a:ln>
              <a:solidFill>
                <a:srgbClr val="F40247"/>
              </a:solidFill>
              <a:latin typeface="Century Gothic" pitchFamily="34" charset="0"/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2117558" y="4468482"/>
            <a:ext cx="1458162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4100" dirty="0">
                <a:ln w="28575">
                  <a:solidFill>
                    <a:sysClr val="windowText" lastClr="000000"/>
                  </a:solidFill>
                </a:ln>
                <a:latin typeface="Century Gothic" pitchFamily="34" charset="0"/>
              </a:rPr>
              <a:t>You</a:t>
            </a:r>
            <a:endParaRPr lang="en-US" sz="4100" dirty="0">
              <a:ln w="28575">
                <a:solidFill>
                  <a:sysClr val="windowText" lastClr="000000"/>
                </a:solidFill>
              </a:ln>
              <a:latin typeface="Century Gothic" pitchFamily="34" charset="0"/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4151784" y="5439669"/>
            <a:ext cx="1584176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4100" dirty="0">
                <a:ln w="28575">
                  <a:solidFill>
                    <a:srgbClr val="F40247"/>
                  </a:solidFill>
                </a:ln>
                <a:solidFill>
                  <a:srgbClr val="F40247"/>
                </a:solidFill>
                <a:latin typeface="Century Gothic" pitchFamily="34" charset="0"/>
              </a:rPr>
              <a:t>are</a:t>
            </a:r>
            <a:endParaRPr lang="en-US" sz="4100" dirty="0">
              <a:ln w="28575">
                <a:solidFill>
                  <a:srgbClr val="F40247"/>
                </a:solidFill>
              </a:ln>
              <a:solidFill>
                <a:srgbClr val="F40247"/>
              </a:solidFill>
              <a:latin typeface="Century Gothic" pitchFamily="34" charset="0"/>
            </a:endParaRPr>
          </a:p>
        </p:txBody>
      </p:sp>
      <p:cxnSp>
        <p:nvCxnSpPr>
          <p:cNvPr id="13" name="12 Conector recto de flecha"/>
          <p:cNvCxnSpPr/>
          <p:nvPr/>
        </p:nvCxnSpPr>
        <p:spPr>
          <a:xfrm>
            <a:off x="6312025" y="1198349"/>
            <a:ext cx="853861" cy="0"/>
          </a:xfrm>
          <a:prstGeom prst="straightConnector1">
            <a:avLst/>
          </a:prstGeom>
          <a:ln w="146050">
            <a:solidFill>
              <a:srgbClr val="F30D3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 de flecha"/>
          <p:cNvCxnSpPr/>
          <p:nvPr/>
        </p:nvCxnSpPr>
        <p:spPr>
          <a:xfrm>
            <a:off x="6312025" y="3429000"/>
            <a:ext cx="819759" cy="0"/>
          </a:xfrm>
          <a:prstGeom prst="straightConnector1">
            <a:avLst/>
          </a:prstGeom>
          <a:ln w="146050">
            <a:solidFill>
              <a:srgbClr val="F30D3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 de flecha"/>
          <p:cNvCxnSpPr/>
          <p:nvPr/>
        </p:nvCxnSpPr>
        <p:spPr>
          <a:xfrm>
            <a:off x="6312025" y="2708920"/>
            <a:ext cx="853861" cy="0"/>
          </a:xfrm>
          <a:prstGeom prst="straightConnector1">
            <a:avLst/>
          </a:prstGeom>
          <a:ln w="146050">
            <a:solidFill>
              <a:srgbClr val="F30D3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recto de flecha"/>
          <p:cNvCxnSpPr/>
          <p:nvPr/>
        </p:nvCxnSpPr>
        <p:spPr>
          <a:xfrm>
            <a:off x="6312025" y="5589240"/>
            <a:ext cx="877235" cy="0"/>
          </a:xfrm>
          <a:prstGeom prst="straightConnector1">
            <a:avLst/>
          </a:prstGeom>
          <a:ln w="146050">
            <a:solidFill>
              <a:srgbClr val="F30D3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21 Conector recto de flecha"/>
          <p:cNvCxnSpPr/>
          <p:nvPr/>
        </p:nvCxnSpPr>
        <p:spPr>
          <a:xfrm>
            <a:off x="6312025" y="1988840"/>
            <a:ext cx="853861" cy="0"/>
          </a:xfrm>
          <a:prstGeom prst="straightConnector1">
            <a:avLst/>
          </a:prstGeom>
          <a:ln w="146050">
            <a:solidFill>
              <a:srgbClr val="F30D3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16 CuadroTexto"/>
          <p:cNvSpPr txBox="1"/>
          <p:nvPr/>
        </p:nvSpPr>
        <p:spPr>
          <a:xfrm>
            <a:off x="2117558" y="5191756"/>
            <a:ext cx="1458162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4100" dirty="0">
                <a:ln w="28575">
                  <a:solidFill>
                    <a:sysClr val="windowText" lastClr="000000"/>
                  </a:solidFill>
                </a:ln>
                <a:latin typeface="Century Gothic" pitchFamily="34" charset="0"/>
              </a:rPr>
              <a:t>We</a:t>
            </a:r>
            <a:endParaRPr lang="en-US" sz="4100" dirty="0">
              <a:ln w="28575">
                <a:solidFill>
                  <a:sysClr val="windowText" lastClr="000000"/>
                </a:solidFill>
              </a:ln>
              <a:latin typeface="Century Gothic" pitchFamily="34" charset="0"/>
            </a:endParaRPr>
          </a:p>
        </p:txBody>
      </p:sp>
      <p:sp>
        <p:nvSpPr>
          <p:cNvPr id="19" name="18 CuadroTexto"/>
          <p:cNvSpPr txBox="1"/>
          <p:nvPr/>
        </p:nvSpPr>
        <p:spPr>
          <a:xfrm>
            <a:off x="2117558" y="1551615"/>
            <a:ext cx="1458162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4100" dirty="0">
                <a:ln w="28575">
                  <a:solidFill>
                    <a:sysClr val="windowText" lastClr="000000"/>
                  </a:solidFill>
                </a:ln>
                <a:latin typeface="Century Gothic" pitchFamily="34" charset="0"/>
              </a:rPr>
              <a:t>You</a:t>
            </a:r>
            <a:endParaRPr lang="en-US" sz="4100" dirty="0">
              <a:ln w="28575">
                <a:solidFill>
                  <a:sysClr val="windowText" lastClr="000000"/>
                </a:solidFill>
              </a:ln>
              <a:latin typeface="Century Gothic" pitchFamily="34" charset="0"/>
            </a:endParaRPr>
          </a:p>
        </p:txBody>
      </p:sp>
      <p:sp>
        <p:nvSpPr>
          <p:cNvPr id="21" name="20 CuadroTexto"/>
          <p:cNvSpPr txBox="1"/>
          <p:nvPr/>
        </p:nvSpPr>
        <p:spPr>
          <a:xfrm>
            <a:off x="2117558" y="5915031"/>
            <a:ext cx="1458162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4100" dirty="0">
                <a:ln w="28575">
                  <a:solidFill>
                    <a:sysClr val="windowText" lastClr="000000"/>
                  </a:solidFill>
                </a:ln>
                <a:latin typeface="Century Gothic" pitchFamily="34" charset="0"/>
              </a:rPr>
              <a:t>They</a:t>
            </a:r>
            <a:endParaRPr lang="en-US" sz="4100" dirty="0">
              <a:ln w="28575">
                <a:solidFill>
                  <a:sysClr val="windowText" lastClr="000000"/>
                </a:solidFill>
              </a:ln>
              <a:latin typeface="Century Gothic" pitchFamily="34" charset="0"/>
            </a:endParaRPr>
          </a:p>
        </p:txBody>
      </p:sp>
      <p:sp>
        <p:nvSpPr>
          <p:cNvPr id="23" name="22 CuadroTexto"/>
          <p:cNvSpPr txBox="1"/>
          <p:nvPr/>
        </p:nvSpPr>
        <p:spPr>
          <a:xfrm>
            <a:off x="4151784" y="1551614"/>
            <a:ext cx="1584176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4100" dirty="0">
                <a:ln w="28575">
                  <a:solidFill>
                    <a:srgbClr val="F40247"/>
                  </a:solidFill>
                </a:ln>
                <a:solidFill>
                  <a:srgbClr val="F40247"/>
                </a:solidFill>
                <a:latin typeface="Century Gothic" pitchFamily="34" charset="0"/>
              </a:rPr>
              <a:t>are</a:t>
            </a:r>
            <a:endParaRPr lang="en-US" sz="4100" dirty="0">
              <a:ln w="28575">
                <a:solidFill>
                  <a:srgbClr val="F40247"/>
                </a:solidFill>
              </a:ln>
              <a:solidFill>
                <a:srgbClr val="F40247"/>
              </a:solidFill>
              <a:latin typeface="Century Gothic" pitchFamily="34" charset="0"/>
            </a:endParaRPr>
          </a:p>
        </p:txBody>
      </p:sp>
      <p:cxnSp>
        <p:nvCxnSpPr>
          <p:cNvPr id="27" name="26 Conector recto de flecha"/>
          <p:cNvCxnSpPr/>
          <p:nvPr/>
        </p:nvCxnSpPr>
        <p:spPr>
          <a:xfrm>
            <a:off x="6312025" y="4149080"/>
            <a:ext cx="819759" cy="0"/>
          </a:xfrm>
          <a:prstGeom prst="straightConnector1">
            <a:avLst/>
          </a:prstGeom>
          <a:ln w="146050">
            <a:solidFill>
              <a:srgbClr val="F30D3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27 Conector recto de flecha"/>
          <p:cNvCxnSpPr/>
          <p:nvPr/>
        </p:nvCxnSpPr>
        <p:spPr>
          <a:xfrm>
            <a:off x="6312025" y="4869160"/>
            <a:ext cx="819759" cy="0"/>
          </a:xfrm>
          <a:prstGeom prst="straightConnector1">
            <a:avLst/>
          </a:prstGeom>
          <a:ln w="146050">
            <a:solidFill>
              <a:srgbClr val="F30D3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28 Conector recto de flecha"/>
          <p:cNvCxnSpPr/>
          <p:nvPr/>
        </p:nvCxnSpPr>
        <p:spPr>
          <a:xfrm>
            <a:off x="6356362" y="6309320"/>
            <a:ext cx="819759" cy="0"/>
          </a:xfrm>
          <a:prstGeom prst="straightConnector1">
            <a:avLst/>
          </a:prstGeom>
          <a:ln w="146050">
            <a:solidFill>
              <a:srgbClr val="F30D3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31 Cerrar llave"/>
          <p:cNvSpPr/>
          <p:nvPr/>
        </p:nvSpPr>
        <p:spPr>
          <a:xfrm>
            <a:off x="3575720" y="2636526"/>
            <a:ext cx="936104" cy="1656570"/>
          </a:xfrm>
          <a:prstGeom prst="rightBrace">
            <a:avLst>
              <a:gd name="adj1" fmla="val 14344"/>
              <a:gd name="adj2" fmla="val 51334"/>
            </a:avLst>
          </a:prstGeom>
          <a:noFill/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32 Cerrar llave"/>
          <p:cNvSpPr/>
          <p:nvPr/>
        </p:nvSpPr>
        <p:spPr>
          <a:xfrm>
            <a:off x="3575720" y="4869160"/>
            <a:ext cx="792088" cy="1656570"/>
          </a:xfrm>
          <a:prstGeom prst="rightBrace">
            <a:avLst>
              <a:gd name="adj1" fmla="val 14344"/>
              <a:gd name="adj2" fmla="val 55580"/>
            </a:avLst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 Box 12"/>
          <p:cNvSpPr txBox="1">
            <a:spLocks noChangeArrowheads="1"/>
          </p:cNvSpPr>
          <p:nvPr/>
        </p:nvSpPr>
        <p:spPr bwMode="auto">
          <a:xfrm>
            <a:off x="7464152" y="873705"/>
            <a:ext cx="2736850" cy="5755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" altLang="es-PE" sz="3200" dirty="0">
                <a:ln w="28575">
                  <a:solidFill>
                    <a:schemeClr val="tx1"/>
                  </a:solidFill>
                </a:ln>
                <a:latin typeface="Century Gothic" panose="020B0502020202020204" pitchFamily="34" charset="0"/>
              </a:rPr>
              <a:t>I´m</a:t>
            </a:r>
          </a:p>
          <a:p>
            <a:pPr algn="ctr" eaLnBrk="1" hangingPunct="1">
              <a:spcBef>
                <a:spcPct val="50000"/>
              </a:spcBef>
            </a:pPr>
            <a:r>
              <a:rPr lang="es-ES" altLang="es-PE" sz="3200" dirty="0">
                <a:ln w="28575">
                  <a:solidFill>
                    <a:schemeClr val="tx1"/>
                  </a:solidFill>
                </a:ln>
                <a:latin typeface="Century Gothic" panose="020B0502020202020204" pitchFamily="34" charset="0"/>
              </a:rPr>
              <a:t>You´re</a:t>
            </a:r>
          </a:p>
          <a:p>
            <a:pPr algn="ctr" eaLnBrk="1" hangingPunct="1">
              <a:spcBef>
                <a:spcPct val="50000"/>
              </a:spcBef>
            </a:pPr>
            <a:r>
              <a:rPr lang="es-ES" altLang="es-PE" sz="3200" dirty="0">
                <a:ln w="28575">
                  <a:solidFill>
                    <a:schemeClr val="tx1"/>
                  </a:solidFill>
                </a:ln>
                <a:latin typeface="Century Gothic" panose="020B0502020202020204" pitchFamily="34" charset="0"/>
              </a:rPr>
              <a:t>He´s</a:t>
            </a:r>
          </a:p>
          <a:p>
            <a:pPr algn="ctr" eaLnBrk="1" hangingPunct="1">
              <a:spcBef>
                <a:spcPct val="50000"/>
              </a:spcBef>
            </a:pPr>
            <a:r>
              <a:rPr lang="es-ES" altLang="es-PE" sz="3200" dirty="0">
                <a:ln w="28575">
                  <a:solidFill>
                    <a:schemeClr val="tx1"/>
                  </a:solidFill>
                </a:ln>
                <a:latin typeface="Century Gothic" panose="020B0502020202020204" pitchFamily="34" charset="0"/>
              </a:rPr>
              <a:t>She´s</a:t>
            </a:r>
          </a:p>
          <a:p>
            <a:pPr algn="ctr" eaLnBrk="1" hangingPunct="1">
              <a:spcBef>
                <a:spcPct val="50000"/>
              </a:spcBef>
            </a:pPr>
            <a:r>
              <a:rPr lang="es-ES" altLang="es-PE" sz="3200" dirty="0">
                <a:ln w="28575">
                  <a:solidFill>
                    <a:schemeClr val="tx1"/>
                  </a:solidFill>
                </a:ln>
                <a:latin typeface="Century Gothic" panose="020B0502020202020204" pitchFamily="34" charset="0"/>
              </a:rPr>
              <a:t>It´s</a:t>
            </a:r>
          </a:p>
          <a:p>
            <a:pPr algn="ctr" eaLnBrk="1" hangingPunct="1">
              <a:spcBef>
                <a:spcPct val="50000"/>
              </a:spcBef>
            </a:pPr>
            <a:r>
              <a:rPr lang="es-ES" altLang="es-PE" sz="3200" dirty="0">
                <a:ln w="28575">
                  <a:solidFill>
                    <a:schemeClr val="tx1"/>
                  </a:solidFill>
                </a:ln>
                <a:latin typeface="Century Gothic" panose="020B0502020202020204" pitchFamily="34" charset="0"/>
              </a:rPr>
              <a:t>We´re</a:t>
            </a:r>
          </a:p>
          <a:p>
            <a:pPr algn="ctr" eaLnBrk="1" hangingPunct="1">
              <a:spcBef>
                <a:spcPct val="50000"/>
              </a:spcBef>
            </a:pPr>
            <a:r>
              <a:rPr lang="es-ES" altLang="es-PE" sz="3200" dirty="0">
                <a:ln w="28575">
                  <a:solidFill>
                    <a:schemeClr val="tx1"/>
                  </a:solidFill>
                </a:ln>
                <a:latin typeface="Century Gothic" panose="020B0502020202020204" pitchFamily="34" charset="0"/>
              </a:rPr>
              <a:t>You´re</a:t>
            </a:r>
          </a:p>
          <a:p>
            <a:pPr algn="ctr" eaLnBrk="1" hangingPunct="1">
              <a:spcBef>
                <a:spcPct val="50000"/>
              </a:spcBef>
            </a:pPr>
            <a:r>
              <a:rPr lang="es-ES" altLang="es-PE" sz="3200" dirty="0">
                <a:ln w="28575">
                  <a:solidFill>
                    <a:schemeClr val="tx1"/>
                  </a:solidFill>
                </a:ln>
                <a:latin typeface="Century Gothic" panose="020B0502020202020204" pitchFamily="34" charset="0"/>
              </a:rPr>
              <a:t>  They´re</a:t>
            </a:r>
          </a:p>
        </p:txBody>
      </p:sp>
    </p:spTree>
    <p:extLst>
      <p:ext uri="{BB962C8B-B14F-4D97-AF65-F5344CB8AC3E}">
        <p14:creationId xmlns:p14="http://schemas.microsoft.com/office/powerpoint/2010/main" val="2844533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00"/>
                            </p:stCondLst>
                            <p:childTnLst>
                              <p:par>
                                <p:cTn id="4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00"/>
                            </p:stCondLst>
                            <p:childTnLst>
                              <p:par>
                                <p:cTn id="54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500"/>
                            </p:stCondLst>
                            <p:childTnLst>
                              <p:par>
                                <p:cTn id="6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7" dur="500"/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2" dur="500"/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7" dur="500"/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2" dur="500"/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7" dur="500"/>
                                        <p:tgtEl>
                                          <p:spTgt spid="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7" grpId="0"/>
      <p:bldP spid="19" grpId="0"/>
      <p:bldP spid="21" grpId="0"/>
      <p:bldP spid="23" grpId="0"/>
      <p:bldP spid="32" grpId="0" animBg="1"/>
      <p:bldP spid="33" grpId="0" animBg="1"/>
      <p:bldP spid="3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upload.wikimedia.org/wikipedia/commons/thumb/d/db/Hello_my_name_is_sticker.svg/600px-Hello_my_name_is_sticker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5390" y="260648"/>
            <a:ext cx="8866646" cy="6339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2783632" y="3212976"/>
            <a:ext cx="6552728" cy="186204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S-PE" sz="11500" dirty="0">
                <a:ln w="76200">
                  <a:solidFill>
                    <a:prstClr val="black"/>
                  </a:solidFill>
                </a:ln>
                <a:solidFill>
                  <a:prstClr val="black"/>
                </a:solidFill>
                <a:latin typeface="Century Gothic" panose="020B0502020202020204" pitchFamily="34" charset="0"/>
              </a:rPr>
              <a:t>Chris</a:t>
            </a:r>
            <a:endParaRPr lang="en-US" sz="11500" dirty="0">
              <a:ln w="76200">
                <a:solidFill>
                  <a:prstClr val="black"/>
                </a:solidFill>
              </a:ln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1290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ippl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aboutph.com/wp-content/uploads/2011/01/nicetomeetyou.gif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73" b="4489"/>
          <a:stretch/>
        </p:blipFill>
        <p:spPr bwMode="auto">
          <a:xfrm>
            <a:off x="2855641" y="1412776"/>
            <a:ext cx="6624737" cy="4017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2063552" y="135529"/>
            <a:ext cx="5616624" cy="1261884"/>
          </a:xfrm>
          <a:prstGeom prst="wedgeRectCallout">
            <a:avLst>
              <a:gd name="adj1" fmla="val -8188"/>
              <a:gd name="adj2" fmla="val 75759"/>
            </a:avLst>
          </a:prstGeom>
          <a:gradFill flip="none" rotWithShape="1">
            <a:gsLst>
              <a:gs pos="0">
                <a:srgbClr val="FFE885">
                  <a:tint val="66000"/>
                  <a:satMod val="160000"/>
                </a:srgbClr>
              </a:gs>
              <a:gs pos="50000">
                <a:srgbClr val="FFE885">
                  <a:tint val="44500"/>
                  <a:satMod val="160000"/>
                </a:srgbClr>
              </a:gs>
              <a:gs pos="100000">
                <a:srgbClr val="FFE885">
                  <a:tint val="23500"/>
                  <a:satMod val="160000"/>
                </a:srgbClr>
              </a:gs>
            </a:gsLst>
            <a:lin ang="5400000" scaled="1"/>
            <a:tileRect/>
          </a:gra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PE" sz="3800" dirty="0">
                <a:ln>
                  <a:solidFill>
                    <a:prstClr val="black"/>
                  </a:solidFill>
                </a:ln>
                <a:solidFill>
                  <a:prstClr val="black"/>
                </a:solidFill>
                <a:latin typeface="Century Gothic" panose="020B0502020202020204" pitchFamily="34" charset="0"/>
              </a:rPr>
              <a:t>Nice to meet you /</a:t>
            </a:r>
          </a:p>
          <a:p>
            <a:pPr algn="ctr"/>
            <a:r>
              <a:rPr lang="es-PE" sz="3800" dirty="0">
                <a:ln>
                  <a:solidFill>
                    <a:prstClr val="black"/>
                  </a:solidFill>
                </a:ln>
                <a:solidFill>
                  <a:prstClr val="black"/>
                </a:solidFill>
                <a:latin typeface="Century Gothic" panose="020B0502020202020204" pitchFamily="34" charset="0"/>
              </a:rPr>
              <a:t>Please to meet you.</a:t>
            </a:r>
            <a:endParaRPr lang="en-US" sz="3800" dirty="0">
              <a:ln>
                <a:solidFill>
                  <a:prstClr val="black"/>
                </a:solidFill>
              </a:ln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3505850" y="5373217"/>
            <a:ext cx="7128792" cy="1323439"/>
          </a:xfrm>
          <a:prstGeom prst="wedgeRectCallout">
            <a:avLst>
              <a:gd name="adj1" fmla="val 8708"/>
              <a:gd name="adj2" fmla="val -71498"/>
            </a:avLst>
          </a:prstGeom>
          <a:gradFill flip="none" rotWithShape="1">
            <a:gsLst>
              <a:gs pos="0">
                <a:srgbClr val="66FFFF">
                  <a:tint val="66000"/>
                  <a:satMod val="160000"/>
                </a:srgbClr>
              </a:gs>
              <a:gs pos="50000">
                <a:srgbClr val="66FFFF">
                  <a:tint val="44500"/>
                  <a:satMod val="160000"/>
                </a:srgbClr>
              </a:gs>
              <a:gs pos="100000">
                <a:srgbClr val="66FFFF">
                  <a:tint val="23500"/>
                  <a:satMod val="160000"/>
                </a:srgbClr>
              </a:gs>
            </a:gsLst>
            <a:lin ang="16200000" scaled="1"/>
            <a:tileRect/>
          </a:gradFill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PE" sz="4000" dirty="0">
                <a:ln>
                  <a:solidFill>
                    <a:prstClr val="black"/>
                  </a:solidFill>
                </a:ln>
                <a:solidFill>
                  <a:prstClr val="black"/>
                </a:solidFill>
                <a:latin typeface="Century Gothic" panose="020B0502020202020204" pitchFamily="34" charset="0"/>
              </a:rPr>
              <a:t>Nice to meet you, too / </a:t>
            </a:r>
          </a:p>
          <a:p>
            <a:pPr algn="ctr"/>
            <a:r>
              <a:rPr lang="es-PE" sz="4000" dirty="0">
                <a:ln>
                  <a:solidFill>
                    <a:prstClr val="black"/>
                  </a:solidFill>
                </a:ln>
                <a:solidFill>
                  <a:prstClr val="black"/>
                </a:solidFill>
                <a:latin typeface="Century Gothic" panose="020B0502020202020204" pitchFamily="34" charset="0"/>
              </a:rPr>
              <a:t>Please to meet you, too.</a:t>
            </a:r>
            <a:endParaRPr lang="en-US" sz="4000" dirty="0">
              <a:ln>
                <a:solidFill>
                  <a:prstClr val="black"/>
                </a:solidFill>
              </a:ln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0198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ippl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2.bp.blogspot.com/-LAMdykMYJPA/T8EaDOdTPCI/AAAAAAAAALo/DND6LbA_xPM/s1600/f1a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94638" y="3377720"/>
            <a:ext cx="3393850" cy="3219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4.bp.blogspot.com/-Xe28wx9MITA/UB70ah97z5I/AAAAAAAAQE0/krmlmLlrm1Q/s1600/fuckencio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75521" y="188640"/>
            <a:ext cx="3096344" cy="3189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5879976" y="332657"/>
            <a:ext cx="4536504" cy="2466915"/>
          </a:xfrm>
          <a:prstGeom prst="wedgeEllipseCallout">
            <a:avLst>
              <a:gd name="adj1" fmla="val -65903"/>
              <a:gd name="adj2" fmla="val 27118"/>
            </a:avLst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2700000" scaled="1"/>
            <a:tileRect/>
          </a:gradFill>
          <a:ln w="38100">
            <a:solidFill>
              <a:srgbClr val="33CC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PE" sz="5400" dirty="0">
                <a:ln w="28575">
                  <a:solidFill>
                    <a:srgbClr val="0000FF"/>
                  </a:solidFill>
                </a:ln>
                <a:solidFill>
                  <a:srgbClr val="0000FF"/>
                </a:solidFill>
                <a:latin typeface="Century Gothic" panose="020B0502020202020204" pitchFamily="34" charset="0"/>
              </a:rPr>
              <a:t>How are you?</a:t>
            </a:r>
            <a:endParaRPr lang="en-US" sz="5400" dirty="0">
              <a:ln w="28575">
                <a:solidFill>
                  <a:srgbClr val="0000FF"/>
                </a:solidFill>
              </a:ln>
              <a:solidFill>
                <a:srgbClr val="0000FF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1703513" y="3933057"/>
            <a:ext cx="4924075" cy="2466915"/>
          </a:xfrm>
          <a:prstGeom prst="wedgeEllipseCallout">
            <a:avLst>
              <a:gd name="adj1" fmla="val 54254"/>
              <a:gd name="adj2" fmla="val 34419"/>
            </a:avLst>
          </a:prstGeom>
          <a:gradFill flip="none" rotWithShape="1">
            <a:gsLst>
              <a:gs pos="0">
                <a:srgbClr val="FF89FF">
                  <a:tint val="66000"/>
                  <a:satMod val="160000"/>
                </a:srgbClr>
              </a:gs>
              <a:gs pos="50000">
                <a:srgbClr val="FF89FF">
                  <a:tint val="44500"/>
                  <a:satMod val="160000"/>
                </a:srgbClr>
              </a:gs>
              <a:gs pos="100000">
                <a:srgbClr val="FF89FF">
                  <a:tint val="23500"/>
                  <a:satMod val="160000"/>
                </a:srgbClr>
              </a:gs>
            </a:gsLst>
            <a:lin ang="2700000" scaled="1"/>
            <a:tileRect/>
          </a:gradFill>
          <a:ln w="38100">
            <a:solidFill>
              <a:srgbClr val="CC00C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PE" sz="5400" dirty="0">
                <a:ln w="38100">
                  <a:solidFill>
                    <a:srgbClr val="FF3300"/>
                  </a:solidFill>
                </a:ln>
                <a:solidFill>
                  <a:srgbClr val="FF3300"/>
                </a:solidFill>
                <a:latin typeface="Century Gothic" panose="020B0502020202020204" pitchFamily="34" charset="0"/>
              </a:rPr>
              <a:t>Fine. And you?</a:t>
            </a:r>
            <a:endParaRPr lang="en-US" sz="5400" dirty="0">
              <a:ln w="38100">
                <a:solidFill>
                  <a:srgbClr val="FF3300"/>
                </a:solidFill>
              </a:ln>
              <a:solidFill>
                <a:srgbClr val="FF3300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1469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ippl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1703512" y="236225"/>
            <a:ext cx="4536504" cy="2466915"/>
          </a:xfrm>
          <a:prstGeom prst="wedgeEllipseCallout">
            <a:avLst>
              <a:gd name="adj1" fmla="val 64503"/>
              <a:gd name="adj2" fmla="val 34419"/>
            </a:avLst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2700000" scaled="1"/>
            <a:tileRect/>
          </a:gradFill>
          <a:ln w="38100">
            <a:solidFill>
              <a:srgbClr val="33CC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PE" sz="5400" dirty="0">
                <a:ln w="28575">
                  <a:solidFill>
                    <a:srgbClr val="0000FF"/>
                  </a:solidFill>
                </a:ln>
                <a:solidFill>
                  <a:srgbClr val="0000FF"/>
                </a:solidFill>
                <a:latin typeface="Century Gothic" panose="020B0502020202020204" pitchFamily="34" charset="0"/>
              </a:rPr>
              <a:t>How are you?</a:t>
            </a:r>
            <a:endParaRPr lang="en-US" sz="5400" dirty="0">
              <a:ln w="28575">
                <a:solidFill>
                  <a:srgbClr val="0000FF"/>
                </a:solidFill>
              </a:ln>
              <a:solidFill>
                <a:srgbClr val="0000FF"/>
              </a:solidFill>
              <a:latin typeface="Century Gothic" panose="020B0502020202020204" pitchFamily="34" charset="0"/>
            </a:endParaRPr>
          </a:p>
        </p:txBody>
      </p:sp>
      <p:pic>
        <p:nvPicPr>
          <p:cNvPr id="4098" name="Picture 2" descr="https://pbs.twimg.com/profile_images/2627215512/image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6960097" y="0"/>
            <a:ext cx="3339899" cy="3326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3.bp.blogspot.com/-cIn7V9-fXow/URBpeYSL8lI/AAAAAAAAAhg/wvIyEPAS5pM/s1600/sad-forever-alone-face-only-l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19537" y="3501008"/>
            <a:ext cx="3123995" cy="316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5519937" y="3779719"/>
            <a:ext cx="4924075" cy="2466915"/>
          </a:xfrm>
          <a:prstGeom prst="wedgeEllipseCallout">
            <a:avLst>
              <a:gd name="adj1" fmla="val -59135"/>
              <a:gd name="adj2" fmla="val 31049"/>
            </a:avLst>
          </a:prstGeom>
          <a:gradFill flip="none" rotWithShape="1">
            <a:gsLst>
              <a:gs pos="0">
                <a:srgbClr val="FF89FF">
                  <a:tint val="66000"/>
                  <a:satMod val="160000"/>
                </a:srgbClr>
              </a:gs>
              <a:gs pos="50000">
                <a:srgbClr val="FF89FF">
                  <a:tint val="44500"/>
                  <a:satMod val="160000"/>
                </a:srgbClr>
              </a:gs>
              <a:gs pos="100000">
                <a:srgbClr val="FF89FF">
                  <a:tint val="23500"/>
                  <a:satMod val="160000"/>
                </a:srgbClr>
              </a:gs>
            </a:gsLst>
            <a:lin ang="2700000" scaled="1"/>
            <a:tileRect/>
          </a:gradFill>
          <a:ln w="38100">
            <a:solidFill>
              <a:srgbClr val="CC00C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PE" sz="5400" dirty="0">
                <a:ln w="38100">
                  <a:solidFill>
                    <a:srgbClr val="FF3300"/>
                  </a:solidFill>
                </a:ln>
                <a:solidFill>
                  <a:srgbClr val="FF3300"/>
                </a:solidFill>
                <a:latin typeface="Century Gothic" panose="020B0502020202020204" pitchFamily="34" charset="0"/>
              </a:rPr>
              <a:t>Not bad, thanks.</a:t>
            </a:r>
            <a:endParaRPr lang="en-US" sz="5400" dirty="0">
              <a:ln w="38100">
                <a:solidFill>
                  <a:srgbClr val="FF3300"/>
                </a:solidFill>
              </a:ln>
              <a:solidFill>
                <a:srgbClr val="FF3300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4197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ippl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0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tx1">
                <a:lumMod val="95000"/>
              </a:schemeClr>
            </a:gs>
            <a:gs pos="100000">
              <a:schemeClr val="accent5">
                <a:lumMod val="20000"/>
                <a:lumOff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4"/>
          <p:cNvSpPr txBox="1">
            <a:spLocks noChangeArrowheads="1"/>
          </p:cNvSpPr>
          <p:nvPr/>
        </p:nvSpPr>
        <p:spPr bwMode="auto">
          <a:xfrm>
            <a:off x="3666826" y="476672"/>
            <a:ext cx="3509294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ES" altLang="es-PE" sz="6600" b="1" dirty="0">
                <a:ln>
                  <a:solidFill>
                    <a:schemeClr val="bg1"/>
                  </a:solidFill>
                </a:ln>
                <a:solidFill>
                  <a:srgbClr val="9933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SUBJECT</a:t>
            </a:r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2208213" y="2348881"/>
            <a:ext cx="155042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ES" altLang="es-PE" sz="3600" b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Century Gothic" panose="020B0502020202020204" pitchFamily="34" charset="0"/>
              </a:rPr>
              <a:t>NOUN</a:t>
            </a:r>
          </a:p>
        </p:txBody>
      </p:sp>
      <p:sp>
        <p:nvSpPr>
          <p:cNvPr id="4102" name="Text Box 6"/>
          <p:cNvSpPr txBox="1">
            <a:spLocks noChangeArrowheads="1"/>
          </p:cNvSpPr>
          <p:nvPr/>
        </p:nvSpPr>
        <p:spPr bwMode="auto">
          <a:xfrm>
            <a:off x="4504855" y="2334389"/>
            <a:ext cx="246413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ES" altLang="es-PE" sz="36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Century Gothic" panose="020B0502020202020204" pitchFamily="34" charset="0"/>
              </a:rPr>
              <a:t>PRONOUN</a:t>
            </a:r>
          </a:p>
        </p:txBody>
      </p:sp>
      <p:sp>
        <p:nvSpPr>
          <p:cNvPr id="4103" name="WordArt 7"/>
          <p:cNvSpPr>
            <a:spLocks noChangeArrowheads="1" noChangeShapeType="1" noTextEdit="1"/>
          </p:cNvSpPr>
          <p:nvPr/>
        </p:nvSpPr>
        <p:spPr bwMode="auto">
          <a:xfrm>
            <a:off x="1937873" y="3557526"/>
            <a:ext cx="2231901" cy="692944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sz="3600" b="1" kern="10" dirty="0">
                <a:ln w="50800">
                  <a:noFill/>
                </a:ln>
                <a:solidFill>
                  <a:srgbClr val="0070C0"/>
                </a:solidFill>
                <a:latin typeface="Arial Black"/>
              </a:rPr>
              <a:t>Veronica</a:t>
            </a:r>
          </a:p>
        </p:txBody>
      </p:sp>
      <p:sp>
        <p:nvSpPr>
          <p:cNvPr id="4104" name="WordArt 8"/>
          <p:cNvSpPr>
            <a:spLocks noChangeArrowheads="1" noChangeShapeType="1" noTextEdit="1"/>
          </p:cNvSpPr>
          <p:nvPr/>
        </p:nvSpPr>
        <p:spPr bwMode="auto">
          <a:xfrm>
            <a:off x="5240829" y="3355518"/>
            <a:ext cx="992188" cy="1096963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b="1" kern="10" spc="720" dirty="0">
                <a:ln>
                  <a:solidFill>
                    <a:schemeClr val="tx1"/>
                  </a:solidFill>
                </a:ln>
                <a:solidFill>
                  <a:srgbClr val="0070C0"/>
                </a:solidFill>
                <a:effectLst>
                  <a:outerShdw dist="45791" dir="3378596" algn="ctr" rotWithShape="0">
                    <a:srgbClr val="4D4D4D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I</a:t>
            </a:r>
          </a:p>
        </p:txBody>
      </p:sp>
      <p:pic>
        <p:nvPicPr>
          <p:cNvPr id="10247" name="Picture 12" descr="36378-Clipart-Illustration-Of-A-Friendly-Female-Teacher-Reading-A-Book-At-Her-Desk-In-A-Class-Ro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7840" y="2060849"/>
            <a:ext cx="3424664" cy="3409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89901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>
        <p14:rippl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75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800" decel="1000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800" decel="1000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800" decel="1000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800" decel="1000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800" decel="1000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800" decel="1000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800" decel="1000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800" decel="1000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/>
      <p:bldP spid="4101" grpId="0"/>
      <p:bldP spid="4102" grpId="0"/>
      <p:bldP spid="4103" grpId="0"/>
      <p:bldP spid="410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81" name="Group 9"/>
          <p:cNvGrpSpPr>
            <a:grpSpLocks/>
          </p:cNvGrpSpPr>
          <p:nvPr/>
        </p:nvGrpSpPr>
        <p:grpSpPr bwMode="auto">
          <a:xfrm>
            <a:off x="6960096" y="2205038"/>
            <a:ext cx="1658938" cy="1879600"/>
            <a:chOff x="884" y="1026"/>
            <a:chExt cx="1170" cy="1316"/>
          </a:xfrm>
        </p:grpSpPr>
        <p:sp>
          <p:nvSpPr>
            <p:cNvPr id="11275" name="Oval 8"/>
            <p:cNvSpPr>
              <a:spLocks noChangeArrowheads="1"/>
            </p:cNvSpPr>
            <p:nvPr/>
          </p:nvSpPr>
          <p:spPr bwMode="auto">
            <a:xfrm>
              <a:off x="1247" y="1480"/>
              <a:ext cx="318" cy="18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es-PE" altLang="es-PE"/>
            </a:p>
          </p:txBody>
        </p:sp>
        <p:pic>
          <p:nvPicPr>
            <p:cNvPr id="11276" name="Picture 5" descr="all-about-me-boy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4" y="1026"/>
              <a:ext cx="1170" cy="1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084" name="Group 12"/>
          <p:cNvGrpSpPr>
            <a:grpSpLocks/>
          </p:cNvGrpSpPr>
          <p:nvPr/>
        </p:nvGrpSpPr>
        <p:grpSpPr bwMode="auto">
          <a:xfrm>
            <a:off x="6960097" y="4509121"/>
            <a:ext cx="1801813" cy="1944687"/>
            <a:chOff x="838" y="2478"/>
            <a:chExt cx="1271" cy="1361"/>
          </a:xfrm>
        </p:grpSpPr>
        <p:sp>
          <p:nvSpPr>
            <p:cNvPr id="11272" name="Oval 11"/>
            <p:cNvSpPr>
              <a:spLocks noChangeArrowheads="1"/>
            </p:cNvSpPr>
            <p:nvPr/>
          </p:nvSpPr>
          <p:spPr bwMode="auto">
            <a:xfrm>
              <a:off x="1610" y="3612"/>
              <a:ext cx="317" cy="18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es-PE" altLang="es-PE"/>
            </a:p>
          </p:txBody>
        </p:sp>
        <p:sp>
          <p:nvSpPr>
            <p:cNvPr id="11273" name="Oval 10"/>
            <p:cNvSpPr>
              <a:spLocks noChangeArrowheads="1"/>
            </p:cNvSpPr>
            <p:nvPr/>
          </p:nvSpPr>
          <p:spPr bwMode="auto">
            <a:xfrm>
              <a:off x="838" y="2478"/>
              <a:ext cx="1271" cy="127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es-PE" altLang="es-PE"/>
            </a:p>
          </p:txBody>
        </p:sp>
        <p:pic>
          <p:nvPicPr>
            <p:cNvPr id="11274" name="Picture 7" descr="you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9" y="2478"/>
              <a:ext cx="1268" cy="13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268" name="Text Box 13"/>
          <p:cNvSpPr txBox="1">
            <a:spLocks noChangeArrowheads="1"/>
          </p:cNvSpPr>
          <p:nvPr/>
        </p:nvSpPr>
        <p:spPr bwMode="auto">
          <a:xfrm>
            <a:off x="4151313" y="260350"/>
            <a:ext cx="3520516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ES" altLang="es-PE" sz="6600" b="1" u="sng" dirty="0">
                <a:ln>
                  <a:solidFill>
                    <a:schemeClr val="tx1"/>
                  </a:solidFill>
                </a:ln>
                <a:solidFill>
                  <a:srgbClr val="9933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SUBJECT</a:t>
            </a:r>
          </a:p>
        </p:txBody>
      </p:sp>
      <p:sp>
        <p:nvSpPr>
          <p:cNvPr id="11269" name="Text Box 14"/>
          <p:cNvSpPr txBox="1">
            <a:spLocks noChangeArrowheads="1"/>
          </p:cNvSpPr>
          <p:nvPr/>
        </p:nvSpPr>
        <p:spPr bwMode="auto">
          <a:xfrm>
            <a:off x="2135188" y="1662505"/>
            <a:ext cx="2805112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ES" altLang="es-PE" sz="4000" b="1" dirty="0">
                <a:ln>
                  <a:solidFill>
                    <a:schemeClr val="tx1"/>
                  </a:solidFill>
                </a:ln>
                <a:latin typeface="Century Gothic" panose="020B0502020202020204" pitchFamily="34" charset="0"/>
              </a:rPr>
              <a:t>PRONOUN</a:t>
            </a:r>
          </a:p>
        </p:txBody>
      </p:sp>
      <p:sp>
        <p:nvSpPr>
          <p:cNvPr id="3087" name="WordArt 15"/>
          <p:cNvSpPr>
            <a:spLocks noChangeArrowheads="1" noChangeShapeType="1" noTextEdit="1"/>
          </p:cNvSpPr>
          <p:nvPr/>
        </p:nvSpPr>
        <p:spPr bwMode="auto">
          <a:xfrm>
            <a:off x="3651850" y="2853471"/>
            <a:ext cx="643950" cy="978754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b="1" kern="10" dirty="0">
                <a:ln w="12700">
                  <a:solidFill>
                    <a:srgbClr val="003DC4"/>
                  </a:solidFill>
                  <a:prstDash val="solid"/>
                </a:ln>
                <a:solidFill>
                  <a:srgbClr val="003DC4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sp>
        <p:nvSpPr>
          <p:cNvPr id="3091" name="WordArt 19"/>
          <p:cNvSpPr>
            <a:spLocks noChangeArrowheads="1" noChangeShapeType="1" noTextEdit="1"/>
          </p:cNvSpPr>
          <p:nvPr/>
        </p:nvSpPr>
        <p:spPr bwMode="auto">
          <a:xfrm>
            <a:off x="3070883" y="4869160"/>
            <a:ext cx="2305037" cy="97875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b="1" kern="10" dirty="0">
                <a:ln w="38100">
                  <a:solidFill>
                    <a:srgbClr val="F30D33"/>
                  </a:solidFill>
                  <a:prstDash val="solid"/>
                </a:ln>
                <a:solidFill>
                  <a:srgbClr val="F30D33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3557168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ippl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600" decel="100000"/>
                                        <p:tgtEl>
                                          <p:spTgt spid="30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600" decel="100000" fill="hold"/>
                                        <p:tgtEl>
                                          <p:spTgt spid="309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00" decel="100000" fill="hold"/>
                                        <p:tgtEl>
                                          <p:spTgt spid="30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00" decel="100000" fill="hold"/>
                                        <p:tgtEl>
                                          <p:spTgt spid="30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50" accel="1000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0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50" accel="1000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0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600" decel="1000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600" decel="100000" fill="hold"/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00" decel="100000" fill="hold"/>
                                        <p:tgtEl>
                                          <p:spTgt spid="30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00" decel="100000" fill="hold"/>
                                        <p:tgtEl>
                                          <p:spTgt spid="30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50" accel="1000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50" accel="1000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9" grpId="0"/>
      <p:bldP spid="3087" grpId="0"/>
      <p:bldP spid="309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d2smk745ci2v2g.cloudfront.net/wp-content/uploads/2013/07/Patricio.jpe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325629" y="2420888"/>
            <a:ext cx="3328080" cy="4464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www.freakingnews.com/pictures/57500/Mr-Bean-Drivers-License-57708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31" r="2507" b="4051"/>
          <a:stretch/>
        </p:blipFill>
        <p:spPr bwMode="auto">
          <a:xfrm>
            <a:off x="1559496" y="160994"/>
            <a:ext cx="4824536" cy="290796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</p:pic>
      <p:pic>
        <p:nvPicPr>
          <p:cNvPr id="1028" name="Picture 4" descr="http://www.sadunya.org/wp-content/uploads/2011/10/carte-identite-doggy-e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528" y="3140968"/>
            <a:ext cx="5112568" cy="336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5 Llamada rectangular redondeada"/>
          <p:cNvSpPr/>
          <p:nvPr/>
        </p:nvSpPr>
        <p:spPr>
          <a:xfrm>
            <a:off x="6528048" y="404665"/>
            <a:ext cx="4032448" cy="1464231"/>
          </a:xfrm>
          <a:prstGeom prst="wedgeRoundRectCallout">
            <a:avLst>
              <a:gd name="adj1" fmla="val -4099"/>
              <a:gd name="adj2" fmla="val 105124"/>
              <a:gd name="adj3" fmla="val 16667"/>
            </a:avLst>
          </a:prstGeom>
          <a:solidFill>
            <a:srgbClr val="B8FF71"/>
          </a:solidFill>
          <a:ln w="57150">
            <a:solidFill>
              <a:srgbClr val="9933FF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s-PE" sz="4000" dirty="0">
                <a:ln w="28575">
                  <a:solidFill>
                    <a:srgbClr val="FF0066"/>
                  </a:solidFill>
                </a:ln>
                <a:solidFill>
                  <a:srgbClr val="FF0066"/>
                </a:solidFill>
                <a:latin typeface="Century Gothic" panose="020B0502020202020204" pitchFamily="34" charset="0"/>
              </a:rPr>
              <a:t>Identification cards!!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36279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ippl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9"/>
          <p:cNvSpPr txBox="1">
            <a:spLocks noChangeArrowheads="1"/>
          </p:cNvSpPr>
          <p:nvPr/>
        </p:nvSpPr>
        <p:spPr bwMode="auto">
          <a:xfrm>
            <a:off x="4269916" y="116632"/>
            <a:ext cx="3509294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ES" altLang="es-PE" sz="6600" b="1" u="sng" dirty="0">
                <a:ln>
                  <a:solidFill>
                    <a:schemeClr val="tx1"/>
                  </a:solidFill>
                </a:ln>
                <a:solidFill>
                  <a:srgbClr val="9933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SUBJECT</a:t>
            </a:r>
          </a:p>
        </p:txBody>
      </p:sp>
      <p:sp>
        <p:nvSpPr>
          <p:cNvPr id="12291" name="Text Box 10"/>
          <p:cNvSpPr txBox="1">
            <a:spLocks noChangeArrowheads="1"/>
          </p:cNvSpPr>
          <p:nvPr/>
        </p:nvSpPr>
        <p:spPr bwMode="auto">
          <a:xfrm>
            <a:off x="4797306" y="1207405"/>
            <a:ext cx="22621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ES" altLang="es-PE" sz="3200" b="1" dirty="0">
                <a:ln>
                  <a:solidFill>
                    <a:schemeClr val="tx1"/>
                  </a:solidFill>
                </a:ln>
                <a:latin typeface="Century Gothic" panose="020B0502020202020204" pitchFamily="34" charset="0"/>
              </a:rPr>
              <a:t>PRONOUN</a:t>
            </a:r>
          </a:p>
        </p:txBody>
      </p:sp>
      <p:sp>
        <p:nvSpPr>
          <p:cNvPr id="17419" name="WordArt 11"/>
          <p:cNvSpPr>
            <a:spLocks noChangeArrowheads="1" noChangeShapeType="1" noTextEdit="1"/>
          </p:cNvSpPr>
          <p:nvPr/>
        </p:nvSpPr>
        <p:spPr bwMode="auto">
          <a:xfrm>
            <a:off x="2122814" y="2708921"/>
            <a:ext cx="1452906" cy="971699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b="1" kern="10" dirty="0">
                <a:ln w="12700">
                  <a:solidFill>
                    <a:srgbClr val="CC66FF"/>
                  </a:solidFill>
                  <a:prstDash val="solid"/>
                </a:ln>
                <a:solidFill>
                  <a:srgbClr val="CC66FF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entury Gothic" panose="020B0502020202020204" pitchFamily="34" charset="0"/>
                <a:cs typeface="Times New Roman" panose="02020603050405020304" pitchFamily="18" charset="0"/>
              </a:rPr>
              <a:t>HE</a:t>
            </a:r>
            <a:endParaRPr lang="en-US" sz="3600" b="1" kern="10" spc="720" dirty="0">
              <a:ln w="12700">
                <a:solidFill>
                  <a:srgbClr val="CC66FF"/>
                </a:solidFill>
                <a:prstDash val="solid"/>
              </a:ln>
              <a:solidFill>
                <a:srgbClr val="CC66FF"/>
              </a:solidFill>
              <a:effectLst>
                <a:outerShdw dist="45791" dir="3378596" algn="ctr" rotWithShape="0">
                  <a:srgbClr val="4D4D4D">
                    <a:alpha val="79999"/>
                  </a:srgbClr>
                </a:outerShdw>
              </a:effectLst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420" name="WordArt 12"/>
          <p:cNvSpPr>
            <a:spLocks noChangeArrowheads="1" noChangeShapeType="1" noTextEdit="1"/>
          </p:cNvSpPr>
          <p:nvPr/>
        </p:nvSpPr>
        <p:spPr bwMode="auto">
          <a:xfrm>
            <a:off x="6241132" y="2728959"/>
            <a:ext cx="1943100" cy="1060081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b="1" kern="10" dirty="0">
                <a:ln w="28575">
                  <a:solidFill>
                    <a:srgbClr val="FF3399"/>
                  </a:solidFill>
                  <a:prstDash val="solid"/>
                </a:ln>
                <a:solidFill>
                  <a:srgbClr val="FF3399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entury Gothic" panose="020B0502020202020204" pitchFamily="34" charset="0"/>
                <a:cs typeface="Times New Roman" panose="02020603050405020304" pitchFamily="18" charset="0"/>
              </a:rPr>
              <a:t>SHE</a:t>
            </a:r>
          </a:p>
        </p:txBody>
      </p:sp>
      <p:sp>
        <p:nvSpPr>
          <p:cNvPr id="17421" name="WordArt 13"/>
          <p:cNvSpPr>
            <a:spLocks noChangeArrowheads="1" noChangeShapeType="1" noTextEdit="1"/>
          </p:cNvSpPr>
          <p:nvPr/>
        </p:nvSpPr>
        <p:spPr bwMode="auto">
          <a:xfrm>
            <a:off x="4625124" y="5295899"/>
            <a:ext cx="1303274" cy="1013421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b="1" kern="10" dirty="0">
                <a:ln w="12700">
                  <a:solidFill>
                    <a:srgbClr val="00CC66"/>
                  </a:solidFill>
                  <a:prstDash val="solid"/>
                </a:ln>
                <a:solidFill>
                  <a:srgbClr val="00CC66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entury Gothic" panose="020B0502020202020204" pitchFamily="34" charset="0"/>
                <a:cs typeface="Times New Roman" panose="02020603050405020304" pitchFamily="18" charset="0"/>
              </a:rPr>
              <a:t>IT</a:t>
            </a:r>
          </a:p>
        </p:txBody>
      </p:sp>
      <p:grpSp>
        <p:nvGrpSpPr>
          <p:cNvPr id="17425" name="Group 17"/>
          <p:cNvGrpSpPr>
            <a:grpSpLocks/>
          </p:cNvGrpSpPr>
          <p:nvPr/>
        </p:nvGrpSpPr>
        <p:grpSpPr bwMode="auto">
          <a:xfrm>
            <a:off x="3851501" y="2327386"/>
            <a:ext cx="1296987" cy="2232025"/>
            <a:chOff x="2653" y="1162"/>
            <a:chExt cx="1438" cy="2372"/>
          </a:xfrm>
        </p:grpSpPr>
        <p:sp>
          <p:nvSpPr>
            <p:cNvPr id="12298" name="Oval 16"/>
            <p:cNvSpPr>
              <a:spLocks noChangeArrowheads="1"/>
            </p:cNvSpPr>
            <p:nvPr/>
          </p:nvSpPr>
          <p:spPr bwMode="auto">
            <a:xfrm>
              <a:off x="3198" y="1752"/>
              <a:ext cx="635" cy="167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es-PE" altLang="es-PE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2299" name="Picture 15" descr="he_max_1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EF9F6"/>
                </a:clrFrom>
                <a:clrTo>
                  <a:srgbClr val="FEF9F6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3" y="1162"/>
              <a:ext cx="1438" cy="2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7427" name="Picture 19" descr="809975Bella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4272" y="2399616"/>
            <a:ext cx="1620838" cy="2087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29" name="Picture 21" descr="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7477" y="4941888"/>
            <a:ext cx="1500187" cy="150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9925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ippl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7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7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800" decel="100000"/>
                                        <p:tgtEl>
                                          <p:spTgt spid="174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800" decel="100000" fill="hold"/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800" decel="100000" fill="hold"/>
                                        <p:tgtEl>
                                          <p:spTgt spid="174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800" decel="100000" fill="hold"/>
                                        <p:tgtEl>
                                          <p:spTgt spid="174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7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800" decel="100000"/>
                                        <p:tgtEl>
                                          <p:spTgt spid="174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800" decel="100000" fill="hold"/>
                                        <p:tgtEl>
                                          <p:spTgt spid="174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800" decel="100000" fill="hold"/>
                                        <p:tgtEl>
                                          <p:spTgt spid="174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800" decel="100000" fill="hold"/>
                                        <p:tgtEl>
                                          <p:spTgt spid="174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74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74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7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  <p:bldP spid="12291" grpId="0"/>
      <p:bldP spid="17419" grpId="0"/>
      <p:bldP spid="17420" grpId="0"/>
      <p:bldP spid="1742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4470400" y="0"/>
            <a:ext cx="3509294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ES" altLang="es-PE" sz="6600" b="1" u="sng" dirty="0">
                <a:ln>
                  <a:solidFill>
                    <a:schemeClr val="tx1"/>
                  </a:solidFill>
                </a:ln>
                <a:solidFill>
                  <a:srgbClr val="9933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SUBJECT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5093954" y="1072999"/>
            <a:ext cx="22621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ES" altLang="es-PE" sz="3200" b="1" dirty="0">
                <a:ln>
                  <a:solidFill>
                    <a:schemeClr val="tx1"/>
                  </a:solidFill>
                </a:ln>
                <a:latin typeface="Century Gothic" panose="020B0502020202020204" pitchFamily="34" charset="0"/>
              </a:rPr>
              <a:t>PRONOUN</a:t>
            </a:r>
          </a:p>
        </p:txBody>
      </p:sp>
      <p:sp>
        <p:nvSpPr>
          <p:cNvPr id="18436" name="WordArt 4"/>
          <p:cNvSpPr>
            <a:spLocks noChangeArrowheads="1" noChangeShapeType="1" noTextEdit="1"/>
          </p:cNvSpPr>
          <p:nvPr/>
        </p:nvSpPr>
        <p:spPr bwMode="auto">
          <a:xfrm>
            <a:off x="1703513" y="2420888"/>
            <a:ext cx="1367507" cy="936228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b="1" kern="10" dirty="0">
                <a:ln w="28575">
                  <a:solidFill>
                    <a:srgbClr val="00B0F0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entury Gothic" panose="020B0502020202020204" pitchFamily="34" charset="0"/>
                <a:cs typeface="Times New Roman"/>
              </a:rPr>
              <a:t>WE</a:t>
            </a:r>
          </a:p>
        </p:txBody>
      </p:sp>
      <p:sp>
        <p:nvSpPr>
          <p:cNvPr id="18437" name="WordArt 5"/>
          <p:cNvSpPr>
            <a:spLocks noChangeArrowheads="1" noChangeShapeType="1" noTextEdit="1"/>
          </p:cNvSpPr>
          <p:nvPr/>
        </p:nvSpPr>
        <p:spPr bwMode="auto">
          <a:xfrm>
            <a:off x="5807968" y="2420888"/>
            <a:ext cx="1953812" cy="936228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b="1" kern="10" dirty="0">
                <a:ln w="28575">
                  <a:solidFill>
                    <a:srgbClr val="EE6000"/>
                  </a:solidFill>
                  <a:prstDash val="solid"/>
                </a:ln>
                <a:solidFill>
                  <a:srgbClr val="EE6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entury Gothic" panose="020B0502020202020204" pitchFamily="34" charset="0"/>
                <a:cs typeface="Times New Roman"/>
              </a:rPr>
              <a:t>YOU</a:t>
            </a:r>
          </a:p>
        </p:txBody>
      </p:sp>
      <p:sp>
        <p:nvSpPr>
          <p:cNvPr id="18438" name="WordArt 6"/>
          <p:cNvSpPr>
            <a:spLocks noChangeArrowheads="1" noChangeShapeType="1" noTextEdit="1"/>
          </p:cNvSpPr>
          <p:nvPr/>
        </p:nvSpPr>
        <p:spPr bwMode="auto">
          <a:xfrm>
            <a:off x="3647728" y="5085184"/>
            <a:ext cx="1944216" cy="936228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b="1" kern="10" dirty="0">
                <a:ln w="28575">
                  <a:solidFill>
                    <a:srgbClr val="3333CC"/>
                  </a:solidFill>
                  <a:prstDash val="solid"/>
                </a:ln>
                <a:solidFill>
                  <a:srgbClr val="3333CC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entury Gothic" panose="020B0502020202020204" pitchFamily="34" charset="0"/>
                <a:cs typeface="Times New Roman"/>
              </a:rPr>
              <a:t>THEY</a:t>
            </a:r>
          </a:p>
        </p:txBody>
      </p:sp>
      <p:pic>
        <p:nvPicPr>
          <p:cNvPr id="18445" name="Picture 13" descr="School_Clip_Art_16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706" y="1962695"/>
            <a:ext cx="2384434" cy="2029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7" name="Picture 15" descr="1309354102_img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2225" y="1962695"/>
            <a:ext cx="2740025" cy="185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9" name="Picture 17" descr="Pictures of Japan : 2162 tokyo yoyogi koen ike - people at yoyogi park pond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993" y="4653137"/>
            <a:ext cx="2904777" cy="1952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6620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ippl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8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800" decel="1000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800" decel="100000" fill="hold"/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800" decel="100000" fill="hold"/>
                                        <p:tgtEl>
                                          <p:spTgt spid="184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800" decel="100000" fill="hold"/>
                                        <p:tgtEl>
                                          <p:spTgt spid="18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8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800" decel="1000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800" decel="100000" fill="hold"/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800" decel="100000" fill="hold"/>
                                        <p:tgtEl>
                                          <p:spTgt spid="184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800" decel="100000" fill="hold"/>
                                        <p:tgtEl>
                                          <p:spTgt spid="184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18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/>
      <p:bldP spid="13315" grpId="0"/>
      <p:bldP spid="18436" grpId="0"/>
      <p:bldP spid="18437" grpId="0"/>
      <p:bldP spid="1843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994812" y="0"/>
            <a:ext cx="8277653" cy="764704"/>
          </a:xfrm>
          <a:solidFill>
            <a:srgbClr val="FFEC61"/>
          </a:solidFill>
        </p:spPr>
        <p:txBody>
          <a:bodyPr>
            <a:normAutofit/>
          </a:bodyPr>
          <a:lstStyle/>
          <a:p>
            <a:r>
              <a:rPr lang="es-PE" sz="3600" dirty="0">
                <a:ln w="28575">
                  <a:solidFill>
                    <a:sysClr val="windowText" lastClr="000000"/>
                  </a:solidFill>
                </a:ln>
                <a:latin typeface="Century Gothic" pitchFamily="34" charset="0"/>
              </a:rPr>
              <a:t>SUBJECT PRONOUN </a:t>
            </a:r>
            <a:r>
              <a:rPr lang="es-PE" sz="3600" dirty="0">
                <a:ln w="28575"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  <a:solidFill>
                  <a:schemeClr val="accent5">
                    <a:lumMod val="60000"/>
                    <a:lumOff val="40000"/>
                  </a:schemeClr>
                </a:solidFill>
                <a:latin typeface="Century Gothic" pitchFamily="34" charset="0"/>
              </a:rPr>
              <a:t>+</a:t>
            </a:r>
            <a:r>
              <a:rPr lang="es-PE" sz="3600" dirty="0">
                <a:ln w="28575">
                  <a:solidFill>
                    <a:sysClr val="windowText" lastClr="000000"/>
                  </a:solidFill>
                </a:ln>
                <a:latin typeface="Century Gothic" pitchFamily="34" charset="0"/>
              </a:rPr>
              <a:t> </a:t>
            </a:r>
            <a:r>
              <a:rPr lang="es-PE" sz="3600" dirty="0">
                <a:ln w="28575">
                  <a:solidFill>
                    <a:srgbClr val="FD033F"/>
                  </a:solidFill>
                </a:ln>
                <a:solidFill>
                  <a:srgbClr val="FD033F"/>
                </a:solidFill>
                <a:latin typeface="Century Gothic" pitchFamily="34" charset="0"/>
              </a:rPr>
              <a:t>VERB TO BE</a:t>
            </a:r>
            <a:endParaRPr lang="en-US" sz="3600" dirty="0">
              <a:ln w="28575">
                <a:solidFill>
                  <a:srgbClr val="FD033F"/>
                </a:solidFill>
              </a:ln>
              <a:solidFill>
                <a:srgbClr val="FD033F"/>
              </a:solidFill>
              <a:latin typeface="Century Gothic" pitchFamily="34" charset="0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2540605" y="836713"/>
            <a:ext cx="612068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4100" dirty="0">
                <a:ln w="28575">
                  <a:solidFill>
                    <a:sysClr val="windowText" lastClr="000000"/>
                  </a:solidFill>
                </a:ln>
                <a:latin typeface="Century Gothic" pitchFamily="34" charset="0"/>
              </a:rPr>
              <a:t>I</a:t>
            </a:r>
            <a:endParaRPr lang="en-US" sz="4100" dirty="0">
              <a:ln w="28575">
                <a:solidFill>
                  <a:sysClr val="windowText" lastClr="000000"/>
                </a:solidFill>
              </a:ln>
              <a:latin typeface="Century Gothic" pitchFamily="34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4151784" y="836713"/>
            <a:ext cx="1584176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4100" dirty="0">
                <a:ln w="28575">
                  <a:solidFill>
                    <a:srgbClr val="F40247"/>
                  </a:solidFill>
                </a:ln>
                <a:solidFill>
                  <a:srgbClr val="F40247"/>
                </a:solidFill>
                <a:latin typeface="Century Gothic" pitchFamily="34" charset="0"/>
              </a:rPr>
              <a:t>am</a:t>
            </a:r>
            <a:endParaRPr lang="en-US" sz="4100" dirty="0">
              <a:ln w="28575">
                <a:solidFill>
                  <a:srgbClr val="F40247"/>
                </a:solidFill>
              </a:ln>
              <a:solidFill>
                <a:srgbClr val="F40247"/>
              </a:solidFill>
              <a:latin typeface="Century Gothic" pitchFamily="34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2270575" y="2274890"/>
            <a:ext cx="1152128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4100" dirty="0">
                <a:ln w="28575">
                  <a:solidFill>
                    <a:sysClr val="windowText" lastClr="000000"/>
                  </a:solidFill>
                </a:ln>
                <a:latin typeface="Century Gothic" pitchFamily="34" charset="0"/>
              </a:rPr>
              <a:t>He</a:t>
            </a:r>
            <a:endParaRPr lang="en-US" sz="4100" dirty="0">
              <a:ln w="28575">
                <a:solidFill>
                  <a:sysClr val="windowText" lastClr="000000"/>
                </a:solidFill>
              </a:ln>
              <a:latin typeface="Century Gothic" pitchFamily="34" charset="0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2185881" y="3028142"/>
            <a:ext cx="1321516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4100" dirty="0">
                <a:ln w="28575">
                  <a:solidFill>
                    <a:sysClr val="windowText" lastClr="000000"/>
                  </a:solidFill>
                </a:ln>
                <a:latin typeface="Century Gothic" pitchFamily="34" charset="0"/>
              </a:rPr>
              <a:t>She</a:t>
            </a:r>
            <a:endParaRPr lang="en-US" sz="4100" dirty="0">
              <a:ln w="28575">
                <a:solidFill>
                  <a:sysClr val="windowText" lastClr="000000"/>
                </a:solidFill>
              </a:ln>
              <a:latin typeface="Century Gothic" pitchFamily="34" charset="0"/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2540605" y="3745207"/>
            <a:ext cx="612068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4100" dirty="0">
                <a:ln w="28575">
                  <a:solidFill>
                    <a:sysClr val="windowText" lastClr="000000"/>
                  </a:solidFill>
                </a:ln>
                <a:latin typeface="Century Gothic" pitchFamily="34" charset="0"/>
              </a:rPr>
              <a:t>It</a:t>
            </a:r>
            <a:endParaRPr lang="en-US" sz="4100" dirty="0">
              <a:ln w="28575">
                <a:solidFill>
                  <a:sysClr val="windowText" lastClr="000000"/>
                </a:solidFill>
              </a:ln>
              <a:latin typeface="Century Gothic" pitchFamily="34" charset="0"/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4151784" y="3114909"/>
            <a:ext cx="1584176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4100" dirty="0">
                <a:ln w="28575">
                  <a:solidFill>
                    <a:srgbClr val="F40247"/>
                  </a:solidFill>
                </a:ln>
                <a:solidFill>
                  <a:srgbClr val="F40247"/>
                </a:solidFill>
                <a:latin typeface="Century Gothic" pitchFamily="34" charset="0"/>
              </a:rPr>
              <a:t>is</a:t>
            </a:r>
            <a:endParaRPr lang="en-US" sz="4100" dirty="0">
              <a:ln w="28575">
                <a:solidFill>
                  <a:srgbClr val="F40247"/>
                </a:solidFill>
              </a:ln>
              <a:solidFill>
                <a:srgbClr val="F40247"/>
              </a:solidFill>
              <a:latin typeface="Century Gothic" pitchFamily="34" charset="0"/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2117558" y="4468482"/>
            <a:ext cx="1458162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4100" dirty="0">
                <a:ln w="28575">
                  <a:solidFill>
                    <a:sysClr val="windowText" lastClr="000000"/>
                  </a:solidFill>
                </a:ln>
                <a:latin typeface="Century Gothic" pitchFamily="34" charset="0"/>
              </a:rPr>
              <a:t>You</a:t>
            </a:r>
            <a:endParaRPr lang="en-US" sz="4100" dirty="0">
              <a:ln w="28575">
                <a:solidFill>
                  <a:sysClr val="windowText" lastClr="000000"/>
                </a:solidFill>
              </a:ln>
              <a:latin typeface="Century Gothic" pitchFamily="34" charset="0"/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4151784" y="5439669"/>
            <a:ext cx="1584176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4100" dirty="0">
                <a:ln w="28575">
                  <a:solidFill>
                    <a:srgbClr val="F40247"/>
                  </a:solidFill>
                </a:ln>
                <a:solidFill>
                  <a:srgbClr val="F40247"/>
                </a:solidFill>
                <a:latin typeface="Century Gothic" pitchFamily="34" charset="0"/>
              </a:rPr>
              <a:t>are</a:t>
            </a:r>
            <a:endParaRPr lang="en-US" sz="4100" dirty="0">
              <a:ln w="28575">
                <a:solidFill>
                  <a:srgbClr val="F40247"/>
                </a:solidFill>
              </a:ln>
              <a:solidFill>
                <a:srgbClr val="F40247"/>
              </a:solidFill>
              <a:latin typeface="Century Gothic" pitchFamily="34" charset="0"/>
            </a:endParaRPr>
          </a:p>
        </p:txBody>
      </p:sp>
      <p:cxnSp>
        <p:nvCxnSpPr>
          <p:cNvPr id="13" name="12 Conector recto de flecha"/>
          <p:cNvCxnSpPr/>
          <p:nvPr/>
        </p:nvCxnSpPr>
        <p:spPr>
          <a:xfrm>
            <a:off x="6312025" y="1198349"/>
            <a:ext cx="853861" cy="0"/>
          </a:xfrm>
          <a:prstGeom prst="straightConnector1">
            <a:avLst/>
          </a:prstGeom>
          <a:ln w="146050">
            <a:solidFill>
              <a:srgbClr val="F30D3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 de flecha"/>
          <p:cNvCxnSpPr/>
          <p:nvPr/>
        </p:nvCxnSpPr>
        <p:spPr>
          <a:xfrm>
            <a:off x="6312025" y="3429000"/>
            <a:ext cx="819759" cy="0"/>
          </a:xfrm>
          <a:prstGeom prst="straightConnector1">
            <a:avLst/>
          </a:prstGeom>
          <a:ln w="146050">
            <a:solidFill>
              <a:srgbClr val="F30D3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 de flecha"/>
          <p:cNvCxnSpPr/>
          <p:nvPr/>
        </p:nvCxnSpPr>
        <p:spPr>
          <a:xfrm>
            <a:off x="6312025" y="2708920"/>
            <a:ext cx="853861" cy="0"/>
          </a:xfrm>
          <a:prstGeom prst="straightConnector1">
            <a:avLst/>
          </a:prstGeom>
          <a:ln w="146050">
            <a:solidFill>
              <a:srgbClr val="F30D3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recto de flecha"/>
          <p:cNvCxnSpPr/>
          <p:nvPr/>
        </p:nvCxnSpPr>
        <p:spPr>
          <a:xfrm>
            <a:off x="6312025" y="5589240"/>
            <a:ext cx="877235" cy="0"/>
          </a:xfrm>
          <a:prstGeom prst="straightConnector1">
            <a:avLst/>
          </a:prstGeom>
          <a:ln w="146050">
            <a:solidFill>
              <a:srgbClr val="F30D3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21 Conector recto de flecha"/>
          <p:cNvCxnSpPr/>
          <p:nvPr/>
        </p:nvCxnSpPr>
        <p:spPr>
          <a:xfrm>
            <a:off x="6312025" y="1988840"/>
            <a:ext cx="853861" cy="0"/>
          </a:xfrm>
          <a:prstGeom prst="straightConnector1">
            <a:avLst/>
          </a:prstGeom>
          <a:ln w="146050">
            <a:solidFill>
              <a:srgbClr val="F30D3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16 CuadroTexto"/>
          <p:cNvSpPr txBox="1"/>
          <p:nvPr/>
        </p:nvSpPr>
        <p:spPr>
          <a:xfrm>
            <a:off x="2117558" y="5191756"/>
            <a:ext cx="1458162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4100" dirty="0">
                <a:ln w="28575">
                  <a:solidFill>
                    <a:sysClr val="windowText" lastClr="000000"/>
                  </a:solidFill>
                </a:ln>
                <a:latin typeface="Century Gothic" pitchFamily="34" charset="0"/>
              </a:rPr>
              <a:t>We</a:t>
            </a:r>
            <a:endParaRPr lang="en-US" sz="4100" dirty="0">
              <a:ln w="28575">
                <a:solidFill>
                  <a:sysClr val="windowText" lastClr="000000"/>
                </a:solidFill>
              </a:ln>
              <a:latin typeface="Century Gothic" pitchFamily="34" charset="0"/>
            </a:endParaRPr>
          </a:p>
        </p:txBody>
      </p:sp>
      <p:sp>
        <p:nvSpPr>
          <p:cNvPr id="19" name="18 CuadroTexto"/>
          <p:cNvSpPr txBox="1"/>
          <p:nvPr/>
        </p:nvSpPr>
        <p:spPr>
          <a:xfrm>
            <a:off x="2117558" y="1551615"/>
            <a:ext cx="1458162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4100" dirty="0">
                <a:ln w="28575">
                  <a:solidFill>
                    <a:sysClr val="windowText" lastClr="000000"/>
                  </a:solidFill>
                </a:ln>
                <a:latin typeface="Century Gothic" pitchFamily="34" charset="0"/>
              </a:rPr>
              <a:t>You</a:t>
            </a:r>
            <a:endParaRPr lang="en-US" sz="4100" dirty="0">
              <a:ln w="28575">
                <a:solidFill>
                  <a:sysClr val="windowText" lastClr="000000"/>
                </a:solidFill>
              </a:ln>
              <a:latin typeface="Century Gothic" pitchFamily="34" charset="0"/>
            </a:endParaRPr>
          </a:p>
        </p:txBody>
      </p:sp>
      <p:sp>
        <p:nvSpPr>
          <p:cNvPr id="21" name="20 CuadroTexto"/>
          <p:cNvSpPr txBox="1"/>
          <p:nvPr/>
        </p:nvSpPr>
        <p:spPr>
          <a:xfrm>
            <a:off x="2117558" y="5915031"/>
            <a:ext cx="1458162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4100" dirty="0">
                <a:ln w="28575">
                  <a:solidFill>
                    <a:sysClr val="windowText" lastClr="000000"/>
                  </a:solidFill>
                </a:ln>
                <a:latin typeface="Century Gothic" pitchFamily="34" charset="0"/>
              </a:rPr>
              <a:t>They</a:t>
            </a:r>
            <a:endParaRPr lang="en-US" sz="4100" dirty="0">
              <a:ln w="28575">
                <a:solidFill>
                  <a:sysClr val="windowText" lastClr="000000"/>
                </a:solidFill>
              </a:ln>
              <a:latin typeface="Century Gothic" pitchFamily="34" charset="0"/>
            </a:endParaRPr>
          </a:p>
        </p:txBody>
      </p:sp>
      <p:sp>
        <p:nvSpPr>
          <p:cNvPr id="23" name="22 CuadroTexto"/>
          <p:cNvSpPr txBox="1"/>
          <p:nvPr/>
        </p:nvSpPr>
        <p:spPr>
          <a:xfrm>
            <a:off x="4151784" y="1551614"/>
            <a:ext cx="1584176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4100" dirty="0">
                <a:ln w="28575">
                  <a:solidFill>
                    <a:srgbClr val="F40247"/>
                  </a:solidFill>
                </a:ln>
                <a:solidFill>
                  <a:srgbClr val="F40247"/>
                </a:solidFill>
                <a:latin typeface="Century Gothic" pitchFamily="34" charset="0"/>
              </a:rPr>
              <a:t>are</a:t>
            </a:r>
            <a:endParaRPr lang="en-US" sz="4100" dirty="0">
              <a:ln w="28575">
                <a:solidFill>
                  <a:srgbClr val="F40247"/>
                </a:solidFill>
              </a:ln>
              <a:solidFill>
                <a:srgbClr val="F40247"/>
              </a:solidFill>
              <a:latin typeface="Century Gothic" pitchFamily="34" charset="0"/>
            </a:endParaRPr>
          </a:p>
        </p:txBody>
      </p:sp>
      <p:cxnSp>
        <p:nvCxnSpPr>
          <p:cNvPr id="27" name="26 Conector recto de flecha"/>
          <p:cNvCxnSpPr/>
          <p:nvPr/>
        </p:nvCxnSpPr>
        <p:spPr>
          <a:xfrm>
            <a:off x="6312025" y="4149080"/>
            <a:ext cx="819759" cy="0"/>
          </a:xfrm>
          <a:prstGeom prst="straightConnector1">
            <a:avLst/>
          </a:prstGeom>
          <a:ln w="146050">
            <a:solidFill>
              <a:srgbClr val="F30D3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27 Conector recto de flecha"/>
          <p:cNvCxnSpPr/>
          <p:nvPr/>
        </p:nvCxnSpPr>
        <p:spPr>
          <a:xfrm>
            <a:off x="6312025" y="4869160"/>
            <a:ext cx="819759" cy="0"/>
          </a:xfrm>
          <a:prstGeom prst="straightConnector1">
            <a:avLst/>
          </a:prstGeom>
          <a:ln w="146050">
            <a:solidFill>
              <a:srgbClr val="F30D3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28 Conector recto de flecha"/>
          <p:cNvCxnSpPr/>
          <p:nvPr/>
        </p:nvCxnSpPr>
        <p:spPr>
          <a:xfrm>
            <a:off x="6356362" y="6309320"/>
            <a:ext cx="819759" cy="0"/>
          </a:xfrm>
          <a:prstGeom prst="straightConnector1">
            <a:avLst/>
          </a:prstGeom>
          <a:ln w="146050">
            <a:solidFill>
              <a:srgbClr val="F30D3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31 Cerrar llave"/>
          <p:cNvSpPr/>
          <p:nvPr/>
        </p:nvSpPr>
        <p:spPr>
          <a:xfrm>
            <a:off x="3575720" y="2636526"/>
            <a:ext cx="936104" cy="1656570"/>
          </a:xfrm>
          <a:prstGeom prst="rightBrace">
            <a:avLst>
              <a:gd name="adj1" fmla="val 14344"/>
              <a:gd name="adj2" fmla="val 51334"/>
            </a:avLst>
          </a:prstGeom>
          <a:noFill/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32 Cerrar llave"/>
          <p:cNvSpPr/>
          <p:nvPr/>
        </p:nvSpPr>
        <p:spPr>
          <a:xfrm>
            <a:off x="3575720" y="4869160"/>
            <a:ext cx="792088" cy="1656570"/>
          </a:xfrm>
          <a:prstGeom prst="rightBrace">
            <a:avLst>
              <a:gd name="adj1" fmla="val 14344"/>
              <a:gd name="adj2" fmla="val 55580"/>
            </a:avLst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 Box 12"/>
          <p:cNvSpPr txBox="1">
            <a:spLocks noChangeArrowheads="1"/>
          </p:cNvSpPr>
          <p:nvPr/>
        </p:nvSpPr>
        <p:spPr bwMode="auto">
          <a:xfrm>
            <a:off x="7464152" y="873705"/>
            <a:ext cx="2736850" cy="5755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" altLang="es-PE" sz="3200" dirty="0">
                <a:ln w="28575">
                  <a:solidFill>
                    <a:schemeClr val="tx1"/>
                  </a:solidFill>
                </a:ln>
                <a:latin typeface="Century Gothic" panose="020B0502020202020204" pitchFamily="34" charset="0"/>
              </a:rPr>
              <a:t>I´m</a:t>
            </a:r>
          </a:p>
          <a:p>
            <a:pPr algn="ctr" eaLnBrk="1" hangingPunct="1">
              <a:spcBef>
                <a:spcPct val="50000"/>
              </a:spcBef>
            </a:pPr>
            <a:r>
              <a:rPr lang="es-ES" altLang="es-PE" sz="3200" dirty="0">
                <a:ln w="28575">
                  <a:solidFill>
                    <a:schemeClr val="tx1"/>
                  </a:solidFill>
                </a:ln>
                <a:latin typeface="Century Gothic" panose="020B0502020202020204" pitchFamily="34" charset="0"/>
              </a:rPr>
              <a:t>You´re</a:t>
            </a:r>
          </a:p>
          <a:p>
            <a:pPr algn="ctr" eaLnBrk="1" hangingPunct="1">
              <a:spcBef>
                <a:spcPct val="50000"/>
              </a:spcBef>
            </a:pPr>
            <a:r>
              <a:rPr lang="es-ES" altLang="es-PE" sz="3200" dirty="0">
                <a:ln w="28575">
                  <a:solidFill>
                    <a:schemeClr val="tx1"/>
                  </a:solidFill>
                </a:ln>
                <a:latin typeface="Century Gothic" panose="020B0502020202020204" pitchFamily="34" charset="0"/>
              </a:rPr>
              <a:t>He´s</a:t>
            </a:r>
          </a:p>
          <a:p>
            <a:pPr algn="ctr" eaLnBrk="1" hangingPunct="1">
              <a:spcBef>
                <a:spcPct val="50000"/>
              </a:spcBef>
            </a:pPr>
            <a:r>
              <a:rPr lang="es-ES" altLang="es-PE" sz="3200" dirty="0">
                <a:ln w="28575">
                  <a:solidFill>
                    <a:schemeClr val="tx1"/>
                  </a:solidFill>
                </a:ln>
                <a:latin typeface="Century Gothic" panose="020B0502020202020204" pitchFamily="34" charset="0"/>
              </a:rPr>
              <a:t>She´s</a:t>
            </a:r>
          </a:p>
          <a:p>
            <a:pPr algn="ctr" eaLnBrk="1" hangingPunct="1">
              <a:spcBef>
                <a:spcPct val="50000"/>
              </a:spcBef>
            </a:pPr>
            <a:r>
              <a:rPr lang="es-ES" altLang="es-PE" sz="3200" dirty="0">
                <a:ln w="28575">
                  <a:solidFill>
                    <a:schemeClr val="tx1"/>
                  </a:solidFill>
                </a:ln>
                <a:latin typeface="Century Gothic" panose="020B0502020202020204" pitchFamily="34" charset="0"/>
              </a:rPr>
              <a:t>It´s</a:t>
            </a:r>
          </a:p>
          <a:p>
            <a:pPr algn="ctr" eaLnBrk="1" hangingPunct="1">
              <a:spcBef>
                <a:spcPct val="50000"/>
              </a:spcBef>
            </a:pPr>
            <a:r>
              <a:rPr lang="es-ES" altLang="es-PE" sz="3200" dirty="0">
                <a:ln w="28575">
                  <a:solidFill>
                    <a:schemeClr val="tx1"/>
                  </a:solidFill>
                </a:ln>
                <a:latin typeface="Century Gothic" panose="020B0502020202020204" pitchFamily="34" charset="0"/>
              </a:rPr>
              <a:t>We´re</a:t>
            </a:r>
          </a:p>
          <a:p>
            <a:pPr algn="ctr" eaLnBrk="1" hangingPunct="1">
              <a:spcBef>
                <a:spcPct val="50000"/>
              </a:spcBef>
            </a:pPr>
            <a:r>
              <a:rPr lang="es-ES" altLang="es-PE" sz="3200" dirty="0">
                <a:ln w="28575">
                  <a:solidFill>
                    <a:schemeClr val="tx1"/>
                  </a:solidFill>
                </a:ln>
                <a:latin typeface="Century Gothic" panose="020B0502020202020204" pitchFamily="34" charset="0"/>
              </a:rPr>
              <a:t>You´re</a:t>
            </a:r>
          </a:p>
          <a:p>
            <a:pPr algn="ctr" eaLnBrk="1" hangingPunct="1">
              <a:spcBef>
                <a:spcPct val="50000"/>
              </a:spcBef>
            </a:pPr>
            <a:r>
              <a:rPr lang="es-ES" altLang="es-PE" sz="3200" dirty="0">
                <a:ln w="28575">
                  <a:solidFill>
                    <a:schemeClr val="tx1"/>
                  </a:solidFill>
                </a:ln>
                <a:latin typeface="Century Gothic" panose="020B0502020202020204" pitchFamily="34" charset="0"/>
              </a:rPr>
              <a:t>  They´re</a:t>
            </a:r>
          </a:p>
        </p:txBody>
      </p:sp>
    </p:spTree>
    <p:extLst>
      <p:ext uri="{BB962C8B-B14F-4D97-AF65-F5344CB8AC3E}">
        <p14:creationId xmlns:p14="http://schemas.microsoft.com/office/powerpoint/2010/main" val="2991165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00"/>
                            </p:stCondLst>
                            <p:childTnLst>
                              <p:par>
                                <p:cTn id="4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00"/>
                            </p:stCondLst>
                            <p:childTnLst>
                              <p:par>
                                <p:cTn id="54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500"/>
                            </p:stCondLst>
                            <p:childTnLst>
                              <p:par>
                                <p:cTn id="6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7" dur="500"/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2" dur="500"/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7" dur="500"/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2" dur="500"/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7" dur="500"/>
                                        <p:tgtEl>
                                          <p:spTgt spid="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7" grpId="0"/>
      <p:bldP spid="19" grpId="0"/>
      <p:bldP spid="21" grpId="0"/>
      <p:bldP spid="23" grpId="0"/>
      <p:bldP spid="32" grpId="0" animBg="1"/>
      <p:bldP spid="33" grpId="0" animBg="1"/>
      <p:bldP spid="34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1917692" y="764705"/>
            <a:ext cx="842493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ln>
                  <a:solidFill>
                    <a:schemeClr val="tx1"/>
                  </a:solidFill>
                </a:ln>
                <a:solidFill>
                  <a:srgbClr val="FD033F"/>
                </a:solidFill>
                <a:latin typeface="Berlin Sans FB" panose="020E0602020502020306" pitchFamily="34" charset="0"/>
              </a:rPr>
              <a:t>Subject pronouns </a:t>
            </a:r>
          </a:p>
          <a:p>
            <a:pPr algn="ctr"/>
            <a:r>
              <a:rPr lang="en-US" sz="6600" b="1" dirty="0">
                <a:solidFill>
                  <a:prstClr val="black"/>
                </a:solidFill>
                <a:latin typeface="Berlin Sans FB" panose="020E0602020502020306" pitchFamily="34" charset="0"/>
              </a:rPr>
              <a:t>&amp;</a:t>
            </a:r>
            <a:endParaRPr lang="en-US" sz="6600" b="1" dirty="0">
              <a:solidFill>
                <a:srgbClr val="C00000"/>
              </a:solidFill>
              <a:latin typeface="Berlin Sans FB" panose="020E0602020502020306" pitchFamily="34" charset="0"/>
            </a:endParaRPr>
          </a:p>
          <a:p>
            <a:pPr algn="ctr"/>
            <a:r>
              <a:rPr lang="en-US" sz="6600" b="1" dirty="0">
                <a:ln>
                  <a:solidFill>
                    <a:schemeClr val="tx1"/>
                  </a:solidFill>
                </a:ln>
                <a:solidFill>
                  <a:srgbClr val="00B0F0"/>
                </a:solidFill>
                <a:latin typeface="Berlin Sans FB" panose="020E0602020502020306" pitchFamily="34" charset="0"/>
              </a:rPr>
              <a:t>Possessive adjectives</a:t>
            </a:r>
          </a:p>
        </p:txBody>
      </p:sp>
      <p:pic>
        <p:nvPicPr>
          <p:cNvPr id="16386" name="Picture 2" descr="http://storage1.tvidi.ru/Cms/News/5/9/7895/23951_12998731460636700426_Original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9528" y="3933057"/>
            <a:ext cx="3140968" cy="3146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1543728"/>
      </p:ext>
    </p:extLst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USER\Pictures\all-about-me-boy.jpg"/>
          <p:cNvPicPr>
            <a:picLocks noChangeAspect="1" noChangeArrowheads="1"/>
          </p:cNvPicPr>
          <p:nvPr/>
        </p:nvPicPr>
        <p:blipFill>
          <a:blip r:embed="rId2" cstate="print">
            <a:lum bright="10000"/>
          </a:blip>
          <a:srcRect/>
          <a:stretch>
            <a:fillRect/>
          </a:stretch>
        </p:blipFill>
        <p:spPr bwMode="auto">
          <a:xfrm>
            <a:off x="6456040" y="404664"/>
            <a:ext cx="5093936" cy="5733256"/>
          </a:xfrm>
          <a:prstGeom prst="rect">
            <a:avLst/>
          </a:prstGeom>
          <a:noFill/>
        </p:spPr>
      </p:pic>
      <p:sp>
        <p:nvSpPr>
          <p:cNvPr id="5" name="4 CuadroTexto"/>
          <p:cNvSpPr txBox="1"/>
          <p:nvPr/>
        </p:nvSpPr>
        <p:spPr>
          <a:xfrm>
            <a:off x="1703512" y="2204864"/>
            <a:ext cx="48245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C000"/>
                </a:solidFill>
                <a:latin typeface="Comic Sans MS" pitchFamily="66" charset="0"/>
              </a:rPr>
              <a:t>I</a:t>
            </a:r>
            <a:r>
              <a:rPr lang="en-US" sz="4000" b="1" dirty="0">
                <a:latin typeface="Comic Sans MS" pitchFamily="66" charset="0"/>
              </a:rPr>
              <a:t> am a student.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1703512" y="4581128"/>
            <a:ext cx="45365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B0F0"/>
                </a:solidFill>
                <a:latin typeface="Comic Sans MS" pitchFamily="66" charset="0"/>
              </a:rPr>
              <a:t>My</a:t>
            </a:r>
            <a:r>
              <a:rPr lang="en-US" sz="4000" b="1" dirty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4000" b="1" dirty="0">
                <a:latin typeface="Comic Sans MS" pitchFamily="66" charset="0"/>
              </a:rPr>
              <a:t>name is Luis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1847528" y="2780928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  <a:latin typeface="Comic Sans MS" pitchFamily="66" charset="0"/>
              </a:rPr>
              <a:t>Subject pronoun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1847528" y="5301208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  <a:latin typeface="Comic Sans MS" pitchFamily="66" charset="0"/>
              </a:rPr>
              <a:t>Possessive adjective</a:t>
            </a:r>
          </a:p>
        </p:txBody>
      </p:sp>
    </p:spTree>
    <p:extLst>
      <p:ext uri="{BB962C8B-B14F-4D97-AF65-F5344CB8AC3E}">
        <p14:creationId xmlns:p14="http://schemas.microsoft.com/office/powerpoint/2010/main" val="3149054334"/>
      </p:ext>
    </p:extLst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USER\Pictures\cute_shy_little_girl_wearing_a_pink_dress_and_pig_tails_0515-0910-2919-0941_SMU.jpg"/>
          <p:cNvPicPr>
            <a:picLocks noChangeAspect="1" noChangeArrowheads="1"/>
          </p:cNvPicPr>
          <p:nvPr/>
        </p:nvPicPr>
        <p:blipFill>
          <a:blip r:embed="rId2" cstate="print"/>
          <a:srcRect l="22680" r="26921"/>
          <a:stretch>
            <a:fillRect/>
          </a:stretch>
        </p:blipFill>
        <p:spPr bwMode="auto">
          <a:xfrm>
            <a:off x="6166765" y="599859"/>
            <a:ext cx="2232248" cy="4429126"/>
          </a:xfrm>
          <a:prstGeom prst="rect">
            <a:avLst/>
          </a:prstGeom>
          <a:noFill/>
        </p:spPr>
      </p:pic>
      <p:sp>
        <p:nvSpPr>
          <p:cNvPr id="6" name="5 CuadroTexto"/>
          <p:cNvSpPr txBox="1"/>
          <p:nvPr/>
        </p:nvSpPr>
        <p:spPr>
          <a:xfrm>
            <a:off x="1524000" y="1658937"/>
            <a:ext cx="48245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C000"/>
                </a:solidFill>
                <a:latin typeface="Comic Sans MS" pitchFamily="66" charset="0"/>
              </a:rPr>
              <a:t>You</a:t>
            </a:r>
            <a:r>
              <a:rPr lang="en-US" sz="4000" b="1" dirty="0">
                <a:latin typeface="Comic Sans MS" pitchFamily="66" charset="0"/>
              </a:rPr>
              <a:t> are a student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1775520" y="5043313"/>
            <a:ext cx="86044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B0F0"/>
                </a:solidFill>
                <a:latin typeface="Comic Sans MS" pitchFamily="66" charset="0"/>
              </a:rPr>
              <a:t>Your</a:t>
            </a:r>
            <a:r>
              <a:rPr lang="en-US" sz="4000" b="1" dirty="0">
                <a:latin typeface="Comic Sans MS" pitchFamily="66" charset="0"/>
              </a:rPr>
              <a:t> phone number is 555-5555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1524000" y="2451025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  <a:latin typeface="Comic Sans MS" pitchFamily="66" charset="0"/>
              </a:rPr>
              <a:t>Subject pronoun</a:t>
            </a:r>
          </a:p>
        </p:txBody>
      </p:sp>
      <p:sp>
        <p:nvSpPr>
          <p:cNvPr id="9" name="8 CuadroTexto"/>
          <p:cNvSpPr txBox="1"/>
          <p:nvPr/>
        </p:nvSpPr>
        <p:spPr>
          <a:xfrm>
            <a:off x="1847528" y="5691385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  <a:latin typeface="Comic Sans MS" pitchFamily="66" charset="0"/>
              </a:rPr>
              <a:t>Possessive adjective</a:t>
            </a:r>
          </a:p>
        </p:txBody>
      </p:sp>
      <p:pic>
        <p:nvPicPr>
          <p:cNvPr id="1026" name="Picture 2" descr="C:\Users\USER\Pictures\32381-Clipart-Illustration-Of-A-Flustered-Red-Faced-Caucasian-Woman-Pointing-The-Blame-At-Someone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5457" b="5021"/>
          <a:stretch>
            <a:fillRect/>
          </a:stretch>
        </p:blipFill>
        <p:spPr bwMode="auto">
          <a:xfrm>
            <a:off x="8256240" y="548680"/>
            <a:ext cx="3600399" cy="427585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33011261"/>
      </p:ext>
    </p:extLst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1847528" y="2852936"/>
            <a:ext cx="48245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  <a:latin typeface="Comic Sans MS" pitchFamily="66" charset="0"/>
              </a:rPr>
              <a:t>She </a:t>
            </a:r>
            <a:r>
              <a:rPr lang="en-US" sz="4000" b="1" dirty="0">
                <a:solidFill>
                  <a:prstClr val="black"/>
                </a:solidFill>
                <a:latin typeface="Comic Sans MS" pitchFamily="66" charset="0"/>
              </a:rPr>
              <a:t>is a girl.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1631504" y="4797153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B0F0"/>
                </a:solidFill>
                <a:latin typeface="Comic Sans MS" pitchFamily="66" charset="0"/>
              </a:rPr>
              <a:t>Her</a:t>
            </a:r>
            <a:r>
              <a:rPr lang="en-US" sz="3600" b="1" dirty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3600" b="1" dirty="0">
                <a:solidFill>
                  <a:prstClr val="black"/>
                </a:solidFill>
                <a:latin typeface="Comic Sans MS" pitchFamily="66" charset="0"/>
              </a:rPr>
              <a:t>e-mail address is hello@kitty.com.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1919536" y="3573016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mic Sans MS" pitchFamily="66" charset="0"/>
              </a:rPr>
              <a:t>Subject pronoun</a:t>
            </a:r>
            <a:endParaRPr lang="en-US" b="1" dirty="0">
              <a:solidFill>
                <a:prstClr val="black"/>
              </a:solidFill>
              <a:latin typeface="Comic Sans MS" pitchFamily="66" charset="0"/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1739008" y="5373216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  <a:latin typeface="Comic Sans MS" pitchFamily="66" charset="0"/>
              </a:rPr>
              <a:t>Possessive adjective</a:t>
            </a:r>
          </a:p>
        </p:txBody>
      </p:sp>
      <p:pic>
        <p:nvPicPr>
          <p:cNvPr id="9" name="8 Imagen" descr="Cute-Girl-Wallpaper0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19936" y="548681"/>
            <a:ext cx="4476750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155410"/>
      </p:ext>
    </p:extLst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3359696" y="332656"/>
            <a:ext cx="58326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  <a:latin typeface="Comic Sans MS" pitchFamily="66" charset="0"/>
              </a:rPr>
              <a:t>He </a:t>
            </a:r>
            <a:r>
              <a:rPr lang="en-US" sz="4000" b="1" dirty="0">
                <a:solidFill>
                  <a:prstClr val="black"/>
                </a:solidFill>
                <a:latin typeface="Comic Sans MS" pitchFamily="66" charset="0"/>
              </a:rPr>
              <a:t>is my nephew.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3143672" y="5373216"/>
            <a:ext cx="66247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B0F0"/>
                </a:solidFill>
                <a:latin typeface="Comic Sans MS" pitchFamily="66" charset="0"/>
              </a:rPr>
              <a:t>His</a:t>
            </a:r>
            <a:r>
              <a:rPr lang="en-US" sz="4000" b="1" dirty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4000" b="1" dirty="0">
                <a:solidFill>
                  <a:prstClr val="black"/>
                </a:solidFill>
                <a:latin typeface="Comic Sans MS" pitchFamily="66" charset="0"/>
              </a:rPr>
              <a:t>name is </a:t>
            </a:r>
            <a:r>
              <a:rPr lang="en-US" sz="4000" b="1" dirty="0" err="1">
                <a:solidFill>
                  <a:prstClr val="black"/>
                </a:solidFill>
                <a:latin typeface="Comic Sans MS" pitchFamily="66" charset="0"/>
              </a:rPr>
              <a:t>Stephano</a:t>
            </a:r>
            <a:r>
              <a:rPr lang="en-US" sz="4000" b="1" dirty="0">
                <a:solidFill>
                  <a:prstClr val="black"/>
                </a:solidFill>
                <a:latin typeface="Comic Sans MS" pitchFamily="66" charset="0"/>
              </a:rPr>
              <a:t>.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3287688" y="991129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mic Sans MS" pitchFamily="66" charset="0"/>
              </a:rPr>
              <a:t>Subject pronoun</a:t>
            </a:r>
            <a:endParaRPr lang="en-US" b="1" dirty="0">
              <a:solidFill>
                <a:prstClr val="black"/>
              </a:solidFill>
              <a:latin typeface="Comic Sans MS" pitchFamily="66" charset="0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3143672" y="6021288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  <a:latin typeface="Comic Sans MS" pitchFamily="66" charset="0"/>
              </a:rPr>
              <a:t>Possessive adjective</a:t>
            </a:r>
          </a:p>
        </p:txBody>
      </p:sp>
      <p:pic>
        <p:nvPicPr>
          <p:cNvPr id="8" name="7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721" y="1763294"/>
            <a:ext cx="4956043" cy="3304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512638"/>
      </p:ext>
    </p:extLst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/>
      <p:bldP spid="6" grpId="0"/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hQSERUUExIWFBUWFxcUFxYXGBcVFxUUFRUYFBUVFBUXGyYfFxojGRUVHy8gIycpLCwsFh4xNTAqNSYrLCkBCQoKDgwOGg8PFywfHSQsLCwpLCwpKSwsLCkpKSkpKSksKSkpKSwpKSksLC0sLCkpKSwsLCwpKSwpKSwsLCksKf/AABEIAMIBAwMBIgACEQEDEQH/xAAcAAABBAMBAAAAAAAAAAAAAAAGAwQFBwABAgj/xABMEAACAQIDAwcGDAMGBQQDAAABAhEAAwQSIQUGMRMiQVFhcZEHgaHB0fAUFyMyQlJUYpKTsdIWsuEVJHKiwuIzRGNz8UNTgrM0g6P/xAAZAQADAQEBAAAAAAAAAAAAAAAAAQIDBAX/xAAnEQACAgEEAwEAAgIDAAAAAAAAAQIRAxITITEiUfBBMoEEcWGh8f/aAAwDAQACEQMRAD8AZA+81te6tCKVRa8g9OhRQKUFtaTFvsrtbZqR0YMOPrVs2Y4N6a2FrJFIo1yXb6aw2uv1UJneq5PBfw9Fau70XdIAnolYrXZkTrQZow6h411I6vTQOm9F8atk8w/pS/8AE97q/wAlJ4ZBrQZ246qWULQSu9d4dH+QVn8WXuofgpbMg1IOGsLSWJs5UZlOYgEgTEwJig9d6b7BgpQFVzGQAY7BXGG3zvMswvUYWRI89GzINaC5cQpRXDyrQAe1jABHQZ0PVWnsuXEA5BoTpGYqSB5gPTQdh9qFFlZBLiVIlDxK8wmDIEa9XbFP8NvNdY5GaLYViJhQjsABnywWaCeHSePGk8bRatx1BRyYB11roXVJIkSIJAOonhI81Bh3kuBiR1BQShChR0xOn9BTFcbdtXM5Y5p1DZoJgx084cQONG0xXfKRYLR1VtQOqg3+LLvUPwH21s733fqj8B9tGzIWpBnkU0m2HWeNBv8AF17qX8De2tne+91L+FvbT2pBqQXNh44N6aSNntoV/i279Vfwt7aTub3XR9FPwkfqaNqQakFbWe39K5SB0UIrvZfHzlt+BpT+KX+qvg9PZkLUmFbEe5pNo6jUPsXbhvOVYAaSInjPaamQKlpp0xrk3ArRtL7zXRXs6645M0goaXgcwVddJ1JHTHQDJ7OJ4AE6U1x1y7byGFysyL86Tzo4cJ49E6QfmspLu7dyXJyMZUjRQ3SJGvCRp28DHGmm2cYGCoJnlLZ+a4kB9dSNeGbWNGniSq+vjxRcV4/i/Dznketq/wBHHJdtZSpUVleTq/5O6jlLVOksUiLortcTQzQXFusApHljW1J6qQzdymu0GK2XPUp8Tp66dohqP3kuZbBH1iB6/VTiuQfQGoOcT1eyn97Yl74GMU3J8lnyiWhywbKYWNdZOh4CaYL81j1z6dKI9ubOdcJgWYMbJsmIHC49x7rf/IqUPaFPVXcjll+ID8GrXb62wRqdAxhZgkTPdRLtTYmJw6I9zk4ckLBkyBJkRpxoZuYUG4OTzMSYGmUyeiJJJ7BR/veWW3hkYyQjEnthFJ8Qa1UUzBylFgnnufd9/NSuFs3bjqi5ZYwJ018K5F4THSeEiJ7qld3Lc4m33k+Ck09ERPLNELt7Zr2Xy3WQPAaFOeOqY+aY6OqKk90dz8Ti7JfD8kyhyrBnCsGgcVgwD0eemG0MMOeLuYXATOmaTOubUEdh6aJPIyHTGM4kWuTKsTwJJBUHomRMceNQknxRcm1TTBvEW3V8jheaxUjjMEg94kUgXPKkLAgaDoEngo4DzVIYtlN+6WJ1diIEnVjECdenSo65GaVJJmDOhnoAXjNTSui03psnMJuzir2GfEDkltLmDM7qsFQJ0PeI66GLM3L1tBClmVQXfKgkxqWMKO0mjHGO/wDZtkT8n8Ju5xwBYonJye4XInpNCW08KA0rm6+cAoHeZIjuqqSdEJuUbCbbe6mLwiK95ECs2UQ6trBbo7Aahcz9Qo92uLh2HhOVnMHWJ45Ctzk5n7mX0UDvcA95qtESd2XSNWLdx2VVAliANQNToNal13Txh+hb/Gvtpls66BctsDIzqf8AMKspbp1AHGntxFvSK9bd3Fj6CfjX21D47Osq6iVaOuCDBq4bGyWYTFVpvLg8mLuq3DN2D5wzaE6TqONKUElZUckpOmCovE3AOIngToe+pU32JggDToqPxeECvK5omJIy+s+inrfOXuj1eupaTVlRbUqY93fuZb6jrJXxEUbJboBwlzLdB6iG8DVgi8K483Z1QfB0LFctbrXwquGxBrCjQ0xHCmeIuheJjgOkanQClSZYaxx7Og9Wvh1itY1gLdwAfO5ImOGYXrcFo61PoXsn0Yf40Gld26/7/o4XnkpNfgkVPvNZS3J1lcXB2GCwaUWwaWFs0olo1FjQkFPVSqmlAjDorYunqqGxmlJoe3zvc22vazeAj1miRbvWPRQdvniJuAfVQeLGa0xK5Ck+CBfS33x7antub3PdtYa2qrbOHXKDJIbmIgnSAYX01B4gfNHb+kD105tYe2wYO4Q8QW4N5+g13x/izll/JHW623VstdJtpcd4hjoUjNIUx0yJ7qndpOmJsG9ducjlDW0UDPmb5wHQdSerQCaDcPg/lJUyJkkcNKLbmyy+FstBKhrhaASQGMBoHEDLrHXWt+JztLVywaTEB8RZF+6EQMoLKCxVJ1OWBwHRViYrdxNnoMUl3lxoFEBVYXAQGDgnoM9tV5i9jZ7oSyeVadBbBLd2XiKs3evANhtjYbDuZdSiseOuW4xHaATHmoh0PKuSvtv7ea7cuOuVAyqpBJOijoMddP8AdfenkbC21UMVLGZIJzMTMR7xUDjsuUdZ6O7iZ6p4VxsfDEEno+aPGamL5HkVJBBt/Brh2Qpem7ObKVgKDqCWExr0Gm+5OyrWLxDpdvi3cI+Thc2dtSygkjWBMdOvVUhvpsw2MWTeVuTuHMGUToAogDrB9VQe6mzzcxyMmbLbuJcZupVbNJ7TBHnp86ugaWhchtjcYuAU4RrS4hGHKHPzQc2mUrB4ZJmemoHDYrCJczjAqSDIDXXZVPYrAjxmpHfvEZ8UG/6a/wAzUIY3FxAVtYk9k8AZGpq20jKKb6LHtbZO1iMKyciP+JnBzmUHDKQOOY9NA+8aLh7ty3YxC3UgKzQVGYfOC8QwBHEGpTcbEk31IOUvbupPVmQifXUXtTYwtqRcYW3GhVpGaOlG4MD1iomaYly+Sf8AJ/ufaxlgMuKi4jc+3kkrziUOrCVIHGOsdFSZ8pA1HwRR/wDsP7KzyKbu3Ld65iGBW2bfJpmBHKFnVyVB4qMvHhLadNCO0rOW9dX6txx4OR6q0XRm1yGCeU5l4YZY/wC4f200x2z0xyXMa7iws5XSM4GRVWc0iZ00jiaEaJtkYRsRs+9aQEst5LgUcWXLBUdukgdMUMSXID4/EHKEzgoCcuhB8I08aJdu7uJbwtrE2sQLyO4XRcsSrHXnHUFIIiobbGylkKr5mOmSCHB6ihEzRkd1rlnYdzlQQ/KC/lPFQXRII6DEmOie+slyjeXElyBTjnjtkUdYAFraGeKj9IoFfgp7vTxo53abNh161JHpn11x5urOyHYv8HNbFsjop01s1sWq5tRYwuWJmR6OozWr1pmGXOwTm8wBApysHA+bpqo4RTljzwrPkBKiTEDMYkz0CtbRZFz8lfNw2+SJy8myMLl/ko+bPAE8Roy16uPD/kPGpKSqvvw895cO41p5v79OM5rK7F37vorK8rUegbtz10sl6uE7xSgTu9FDHQqLulbW8OoUmF7q3mjqqQo6Lg9FV/vJczYl/wDEF8yiKPxdFVti7ma8W6yzV0YO2yZ9DrYWzlxGLtWnJCtmLERIAVm0kH6oo4Pk9sHg93xT9lC246f3wsfoW28TlHrNH7bRPAcK9HH0efmfkQ1nyf2WMZ7g86/tqHxe3mw7tYtqpS0zIrNOYgMdWIIEzPAUWLeP1qrbGXM1x262Y+LE1oYk9h9+ryTFu1rx0b1NTq9tw4+3cGIy20srygNsGZgrqGJnuEUJVO7Awhu4fEoIzOLYE9YLNHcYA89Ia7AzF2CdZBY8FHQo0k9U+2jjdLd3DXrIblLmZPnjmiHAnhB5vVrwqGubOdeYbBz8CeTuFj1fNBVu8HWindnd+9hcPde4hUuCYPEKFPED5vE6dmtZQu+joypV2D2+O+NzHIguWbYyEtKBwecIIksew+aoXdXbpw7OFVZfKNZPAnt6Z9Fdg5ZkSCOlSw84BBB7RTPD4Ql80QAeor+upppuyGo6VyGGMsjEYV8VcOQqeTUL81m0KrGpk5jrOg16KCb+GOYayx1aOCg8Br0xr4VZmxd2rmL2TcFrV0xGcJIGfLbUEAnSYaROkiOmgvHjKShthGByNKMpDg5SGVvmtOh1ilNuysSWlhLgtmW7OHGLw7MwQQM0RqQjBgACCJ66QbfK6eKW/Bv3UXpsBsJsK7augcoVNxhIbKTcQhcw0JAUTGkzxqsq1Rg+wqw/lGxCcFtnvDfuoh2ZuHh8agxDXLive+VZVKZQ785gsqTEk8SarSrX8nuOHwe2CegjwYigRGY3yb2E/wDUveKfsphiSdmJmsc/lWhuU1jKCVy5Y6z4VZu0sGLizQFv/s3LhA31bi+BDD2UwBz+O72bNydueuG/dSu1vKNfv4e5Za1Zy3EZCQHkAjiJbjQsTWjSGhqNbfv1z+lFu52I5jrPSG8R/QUJ4caEebxEeqp3c2/Fwj6yx5wa4Mq8WejDtBfmPXXec1yGHX7+Fbnu6OquOjahIXyt1XgnKQfOJ0PjWbZx3KAwlwu3JLwGQKl9bpJOaeE1ly4JiDPHQTxri/dKCTbfLKjNlEAswUTr1keNenCeak1jvjhnnvHi1vz5voV5YfVFZWvCsrzePZ38Ha2a6ye/uaS+FVhxM0UULCknrXKaV1bE0qGNsbzbbt1Kf0qv01Y9wHiZo83kuZcM33oX0z6qBLP0j2/pNdWJcMyn2PNh7VNl7jKobNA1nQST0eapxN87g/8ASQ/i9tCuD4E9vqpzXfHhHm5OZMIhve7EDkkEkDTN0mOung3MQ/TfwX2VAbBwvKYmyn1riD/MKvDDbFVRPTVEFZWtxFP03HmX2VzjR/ZbKqAXeUXOc8iMpKgDLHbVrnAjqqqvKlpi0X6tlfS7mgDdnym3F4Ye14v7a3e8oN7E5bJtW1DkW5UtIznLIk9tBlSG7yzi8OP+tb/nFABAdyLYMF7ngvsp9hdwcMw1v3ge5PZRzitnEmYqBxlkIZU0wIS/vI2yP7vYAuo3yxa5OYMeaQMkCIQeNVftfaDXM2Z4VnZ8ushnJJjo6eM0W77kteUnXmAx185qGdq4S0QMtySeKkEMD3VlPs2xrhuw1tb9XMXbXDsqqlwLaJWcwGi9JidKUG5tr/3LngvsoT3Yw5W7aB6bqce1gKuPDbK14VojJgxgNwMK452Iuqe5PZTPbOP/ALOurh7MXFVQ63GkMc5JIIWBoZFGOI2ERqKrvfVCL6z9QDwZqYiYseVjEKI5K03fn9td/wAYNtJlwl23btJdYc9MxZSvPEBjGpWPPQLTvY97JiLTdVxf5gKQB03ktsfabn4U9tYvkssnhibn4U9tSN3FZQWYwBxNNbO9yHm5LgWYz5WggxzhpqOmaG0hpN9Fcbb2X8Gxd6yCWCMIJ0JBCuCQOx61sC5lxC/4yvjpUpv7b/vocardtIwPXAZP9AqBsPluT2q3v41yzXLO7G+EyyLdulltT7itJcBEzxE+us5eOmvPaOojsfaflBlIHzZkdGtL7QtXBhzmcFc1qQBBk4i3l6Oqu7uUmSNe8+qml6wrcZIBBjO8SDI5uaDBAPmr0IZ8aSu7Vf64/s43iyW+FVv/AHz/AEO8tbpDla1Xn8nZb9GWkHTThEFdraHVSyYfvpNis5Cilbar1UouHjp9FKph+6pKBTfe6BbtqOlifMB/WgpD8me2fTpRR5QLsXFXqQnzsT/Sha7og7h+6u7EvFGE3yF27/k8vYixburcRQ4zAENIBJiYHZUsPJHf+0WvB/ZR5u1gsmFsJHzbVtfOEE+mpgEcK710ec+ysLW5r7MZcZeuJcSywJRAwZi3MWMwA0LA9wNSw8r9j7Pe8U9tO/KpiIwOX611B4Zm/wBIqoKCS1PjgsfZ7vintqL2rsZtrP8AC7bLaQqLYW5Jb5MkEyumpJqv6uvyfYZf7OsSOIc+Nx6AAy15J7zcMRa8H9lKDcG5gWXFXLtt1sEXiqhszBDmhZETp01aIKL1UP79YlTgr8cchHiQKABy/wCVhDws3B519tRN3fy20zaee9aC6ynYBLfwZxx5RCECjIQ2pJHOnT/FTfG2MPYw7K+t+Tr16kDKOPVUvubZJwt1h9F+PVIQT5pnzU03l2bdW2QrMDqQenXjBOo81Zzf4a448NieyN1rii3fa4gK5LpQg5ubDleqdIolHlWs/Z7nintqO3Ew129hriXBrbAUHsKnTzRQIiHoBPpM8abkkuSNL6LMv+VS0wgWLkntT21AYxf7TuBrXyeQZTn1nMSQRl7jUds/Y6Ktx711RltsbYUqWuOyc2FmeJAjrPZUnuC2S9ctMrBzkAWOcIzFiR0ADjPDhxIFKM1JtIbg0rHdryT3m/5i0PM/spvifJvftGeVtmCDoG6D3Vauz7ZCyeiozbF/Np1VoQVri961dGTI4J0mV0M1F7V3nazACg6gSdTHTwMTH/ilcHs9WxdxG4KzkDrho4dMAzHZTHevYpENyiZRrOYGe4DUnsispU2bQvTaO96dtW7/AMGCK4NpDbZnjn84GdDpqW8aibmjDuI8Na62nbiNIPNJH1SygkeYmuLx0B7QfEVnPs2xPxLB2XdzWbZ+6B4aeqnBSmu5rZsNH1WI/Q+s1ONbHZXny4bR1pkaErZQU8a2OquGtCpsdjbKKylxYrdSFiyYaa7OD6ppO1c9/c05DmhgcphW6zSgRuk0tbuGlFY9NIZVW+l7Nibg6iqeAE+kGoxrYZkUkAMwUk6AAkLJPnpTat/lL7N9a4zemabX/nKO71n1V6MFwkc032z0J/EGFUQMTZjhpdTh41FXd6LWaRftfjX21S9d12HnljeUDH/CrFpbB5Yhyzi18plGUgZssxMnj1UHNu64w5vMQsEjIfnacZB4cDUxuRiOTS80TJQd8AwPFhTDetzlZmV9SSUVwFMmdSVJHmI81TJ0aQjdtkRawFxgGFpyCAQcrQQRII0qwNh7wizhrVs3VUqsFSwBUySQQdRxphu5thb9hSoylQqFRwEARA6tKF3wjXsRcVelnJPYGNVfFkVzQd7W3pe2qPcyhGjUHnAExLD1frTPbGP5axcRLi3GYQEVgzNqDzVBk6AnzUH7ztky5gzCRzSwyL2xlkxxAJp9uOJx1nXTnGezk2qYtvsuap8DfBbtX3uKjW2tzPOdSo06BMSabtse4br2raNdKQTkUtAJIBMTHA0f72Ywv8mA0IScwMEMRwXQjx7e+hncTedMNi7lpkPy2QcoxlpXNEwAAvO4Dv1pXyGnxC3yctbw2HuJiythmuEhL0Wy1soqyFeJWQR1aGnu0MNgnIA2gFtg/wDDF2ywHYrMCwHnNCPlPxAfEWiDPyUf52oNq2kyE2ui8tm7RwNi3ydu/YVeJ+VQkk6EsS2pqobew8ShP93uhSCCTbcLHQSY4A6z1TUUeFXXjdugYdQoDO6QB1SmpPjwpNKhxu+CrH2XdTLKsDIKqpDGRrlUoIAJ6IkzRHuOWsYh3v2xh0a2VDOvJJnzKYDMBLGCevSm2Pvm1ew9xVzcm4MdYgjq00NTe/GLW9s8OvDNbeO8lT/NULyep9lzWhUugrubz2AvMvWrjnRUW4pJJ64mB0k1A296rT33s38llwCwOcZGAIBAZohhI06fNVebE2ex+U+iJXTQzHEHoiRUTjLg5cqQ2YjR3IJOvzQAAFH6+anfItPjZO7dwVz4VcuWFd0LZluWwzKZAJh1EGDI8ab38TiW1ZGn63JQ34ss1Y3kwvK2ACkTlu3F8xh/9RqS2xs4a5RV0mQm0UnjNn3cjMbdyBziSrQI1JJimh1t+b9DFWfjbZNu4hnnI6/iUiqww2qeI8RNZZUdGB9hv5Or4IuoT9V/1B/UUXvaXrFV55PcRGIC/WRl8453+mrGda8zMqkdsehHkRXD4YGl8lIOYrMoTODHvFZWG5WqAMt2vfSnKJ76U3tj30pyF99KGMVQ9f6VzjsSEs3G6kZvOFMemuCtRm9d4phLn3oXxYeoGqirYFXATcHYK03/ABO72D211hhLt4UQ7kbuJjLl43M2VMsZTGrM3Yeha9KC5OPI/FkHXQos2vu/hbHLAswZIAzGeKgzpHX6K3sXdS3esWrhDqXUMRPpEjgRr563Ts5GqR1uon93bolyZ6suWD4ipPaVnllC8hzulg65D2wxBHhQ9tDaTYS61i1GRCPnCTLAMZII6TSA3uvfc/CfbQ4pjjJx6CbY+yBaUgRJMkDgI4DtoOwG0zZv8oBOrSD0gnUVJYXfC/mUAW5JA+aekx9aj74qcJ13fxj9tOuKJt3YB7Z27h72ossD1Egie+m2616MWjARAaAOgZCKsUeSzBdd78Y/bUXvNupY2dY+EWM5uBlQZ2zrD6HQAaxSUUipTcuzeIxgls1vlA+sAwytGpHWNJPVUBs/ZyXrnKKuUK2s/PkagEdHQdaY4feK+zZw2VkHBUzqQTzs9uZYcNRqKjsFt69bu3LgAAuZdGU/RnnZSZEyYnqqaWott6CU30X5VP8AB/qND1HewtlLtK212/Oa23JjJzRlgNqNdZJp98XuGiflPxf0qzErU1Y1pCLdpuPMUx0wVU6HrEVwdxMOBryn4/6UO43eK7adrS5ctsm2siTlTmrJnUwBQ1apjTp2iZ2tinuAqLVxyREDLbB7HuZQQOuBNLbWUjZzq0FgqloEDNnVjlHVMx2VGXdtRheVa7FzjlAAWNYkdPR41GYXb92+Vt3AAtwqrACDDESOw1EEvw0m26s73c3iXDhkuWzcttrAMEGIkddNtp4+07Frdsg9BaNPCp9t1LHU/wCL+lYN1LHTn/F/SnoV2TrdUSPksxXMup99W/Esf6asS6kiqqxd/wDs5Q+F4u2Vs/PGgJWOEdNIfGjjeu1+X/uqiA32jgyxPN1qmmsZLt1D9B2HgxHsosbynYw/+1+X/WhTEY1ruIuXHjNcJYwIEmCYHRwNZ5Vwb4f5C+7GI5PFWj1XQD3Mcp9BNXA7dvpqklbLcMcZDCrnsPnVW+sobp+kJ9dcGZc2d0Dpu/qpK4vvpS5TT/zSTpXOzQbmzWVsj30rdIY3F2leVpjaQ06S2argkc26gPKDey2EX6zz5lU/uFEVpCOignyjYrnov1ULfiP+ytMaWoUugRwP0m7z4a1Y3kptcngsTfIk5zHbydoH9WNVxYEWj2z6dKsbc7bK4bZo5ucs9wlZAnMxGs/dWu+HZx5ekiO3rsXHDO+V3JkFkVo6soI0Gg07Kl/JdtG5fttZviTaAKseMTEHr11pk+PvsmRwmUEx9LKsnQEqCejiT5+km2K1rD2/kyJeGZmK5jpIGmgAk6Dr6auBnkqitN6bmbG4iOHKuPwnL6qiqcYss9x2gks7HgdSzE+uu8XsxrZhozdKjUr2N0A9laNpGSTZmyVnEWR/1bf84q6cVt7nGKprZFs8va0I56mY6jNHZvDpYeIpkk9b2wQwk6U18pt8Ns4EHjdt/ox9VRa3hPzh4iuN9ccHwCoup5ZDA1MBH6B5qAB7ZGxM1nOurkEx05Zjmjza0NJs5rd24H4sC411heJYdA1gT0mpPBY27bUqEzKdcrISAesdXmpC8XaYtZAdSFQierMdSfGs0nZq5R0lj+SVJw1//uj/AOsUV4tFtoWYhQoLMToABqSSeAoR8lWKW3YvhzlJuKRm5sjIBpNN/KjtZ3yWrbDkipZihJJYllh8pjJEGCDVN0ZoKLdjNPSDwNVVtnAztC5amJvZZ7yPbRj5NdsMbN1LjgqjAKzPLSQSRzjw0WI4dVB+9Ss2NvMoJlwQVBP0V1BFO7QdMV3g2Y1u2AiiVHNYorMvTzWYaVCbOdg1pmBDB1J7wQZorwu0b9/DPne2TagQVAcDrfpI83noSF1n50E69A0kHgI7azgbZKqyymaZrkmRXC4gEcV17RWsdtJLCyRmnhBiT1LxmOwQK0sxSb6IvezDH4Pmjg6nxlfXQVVl7Xxtq/s66UgEqDlJGYMrqSI69DVb8i31T4GmBxSExcHbHs9dOTab6p8DTbFoQVJBHeI4a+qon/EvG/I6xAhx2irb3Vv58JZPUuX8BK/oKqbHcVPbVgbgYwnDMn1HPgwB/XNXDlXiehHsLGauLl6m13EGmz3zXNRqOuUFaphmNZS0hZlp6cJdpvbtjtpyijhNAkOUvVWu/mKzYm52BU8FBPpJqyETu6qqPeHEZ7zn61xj5sxj0RWuBckzfAhcMWh5vb6qW2cIKaA8JBEgjpkHopDHfNUd/wCgHrqe3VZA7K8SygCYE/WAJ4HgfNXfDhNnHk5aRF7Z2tdFxVDmCdRJgzpqOnz1qwkso6yB4mKkt4tgjOGQXJBkFlFtV7WaToOzjTfBANiVjgbgPVIBmY6OFaQMcnYZY/FcmpIBP1QATLD5o07dfNQvZwr8uLVw84kFpPAnnNPb66MMOsuBr2QAW7SoPEjTTqNNdp7MS2p5PMSWBd3UrwM5nZtSemBxNRJ+RpCPgOdvwMFd/wAIHiyiq7FGu8WJPwRgenIP8wOvhQSDWxzm4oo8nzhcSx/6ZH+daFs1EG5p+Vc/dH8woAuLCYoFYmtYnDmNCahNn3iTNEWHuZhwpAVV5TEi9Znjybfz1BbCxvJFnNpbqjXK0hWOVlgkcRztRRP5Xki9Y/7bfz0ywFq2+FUQ2i/QGYhvpBl48ZM9tRk6pmmNWwIwuJD5jkCgO0KCxgEzALEns49Aq5fJ7hM2Btt/jHhcaqmu4MWi4ysA+qhoDM0iWCcVUKCJPEtVseTpmOzYQw03gvY0kj0kVS6Ja5A7f/DLbvuUZARBJKklSRzgpXiekg9dPd07aDA2jbYsDmJnRsxck5gCYPtFJ7XwKvbIZXzDmnKubUaQwmVYdIIrfk/2FcCXeaVtTChjJzdsaTx06BHXUxfJpONID8VbAuMOHPYT1c4iak9pZhDLK2h8lbmRmVRqR3nXz11dsqm0HV4AF1uPAEyVJ7JIouxGzEMXDyjOBzVKFgnTzCOaZOs8e6pm6Y8cbQCbKxGXFWX4Rdt+YBx6qvhG4iaojbJC3BwzAS0EGDmJAJGkgRMd1XTs7F51BniAfETWq6MpcMXvgxxoP8qWGLbPzH6F223mM2z/AD0YPaJmeFQ++mDz7OxK8SLTMO9IuD+Wh8oI9lJ4jW2D2A0V7gXudcUdKq3gf99CdvW14j1+upncbERiEH1gy+gkfoK4prxZ6C7LDdTFN3U06Y9f6+2kWuVx2aiE1ldZqynYhBc08fTSyu1aTEClOXU9FSM1iMSVRmj5qsfAE+qqnxBl19/fhVkbfvhcNcPWI8SB+hNVjefnT7++tdOH9M5i2LuDMvV/WfUK6GKXrpH4R90+/mrPhHZ7+FdUZOJhOClyxw2NB4vPeadbI2lbS8rO0KJMwT9EgaDtqO5c/V9/Ct/CD1e/hT3H6I2Y+w3/AIswpEG5p/hb2Vn8U4TQm4WI4SLjR2ieBoI+Efd9/Cs+Efd9/CjW/Q9pewn3g3ksXbWW28nMD80jQT1juod+Fr10n8I+77+FZy/3ffwo3GGzH2KfCl66md29t2bLOXaJAA0J6Z6KhBf+6ffzV1y33T7+ajcYbUfZY2zd/MIp511h/wDBz6qn7flT2eB/xm/KuftqmuV+6ffzVvlPun381G4w2Y+wt8om9mHxdyy1lywRGVpVl1LAjiNaFBjgODkdxitcp90+n2Vo3Pun0+yjcfoe1H2cJdQEmdTxJ1J7yasTcbfzC4bC8neuMr8ozQEZuaQsajuNV7yh+qfT7K0bv3T6fZRuMWzH2WzjN/NkXjmugOes2WJ85jWlH8qGz1UKjsFGgUWmUAdgiBVQG92H01hvH6tGthtR9kpvFtm1exN24hJVyCJEfRAOneKbLt1wuUXXC9UmKZG+eqs5c9VGt+hrEl+ihxS9dWFsjyi4ZLaB2YFUVTCk6hQDw7qrj4Q3V+ta5dur9aNxi2YluL5VMJ0u4H+Bq3iPKXgHRkNx4ZSp+TfgwIPR21UXLt1frWfCD1Ua2G1H2KYN+aR78I9VOt38RkvWz9W4PCRPrpgcQfqmt4dyCT5/T/Ws2jZFzXE7qbOlIWcRmRW61U+IBrnP2155uLtarKSFz3msoEIKO300rHfTU3O2sW/3Uxm9rbP5a01vMUmNQAYIM8OkULHcG90YpPPaI/RjRaL9djEd9XGco8ITimBj7i4gf8zb/LYeusXcXE/aLX5ZowuYitC/2VW9L5C218wSG4OJP/M2vy2rfxfYj7Vb/LajJL1Kpd7DRuy+QttAV8X2I+1Wvy2rr4u8R9rtfltRyj8ONKK3fSeefyHtr5gD8XmJ+1WvyzXQ8neI+1WfyzVgAj3FdCO3wpb8/kPaj8wA+LnEfa7P5Z9tdfFviftVr8o+2jwnX+lYLvdRvT+QtuPzAP4t8T9qtflH210PJviPtdr8k+2j0XPea65Tvo3p/Ie3H5leP5PcQP8AmrX5P9a2PJ5iPtVv8kfuo7utrXGfso3p/INuPzAf4usR9rt/k/7q18Xd/wC1p+R/uo7V+z01gfsp70/kg218wE+Lm/8AbE/J/wB1a+Lm/wDbE/J/3UeqeHHprJ76TzSX/iDbXzAH4u7/ANsT8ke2s+Ly99tT8kfuo9JHb4VyWHbS35/JA8a+YCfF1f8Atqfkj91Z8XN/7Yv5I/dRs1yP/FI/CKazT+QttfMDT5O732wfkj91Y3k7u/bB+SP3UZcv7zWjiO+q3Z/INtfMCjuHcB//ADP/AOK+tq7TcJvpYpj3WkH6k0UXb2tJm/2Ubs/YbaFsNYCW1QFiFULJ4mBEmus3fSPL9nprkXez01mUOM/vFZSIfvrKYcidwcaRFZWUkA4t8KVQVlZVDEbvGsFbrKhjFrdLWeNZWUxDpBSyCtVlSwO4pQCtVlQUzTjjTcdNZWVURCyUoKysqmMRvDWuK1WVH6B0tbTjWqyrExQe/prca1usqZAcMK5I089ZWUhsQujjTJ+msrKpEmlroVlZVAN74pKsrKX6M6WtJxrKymSKitVlZTGf/9k=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>
              <a:solidFill>
                <a:prstClr val="black"/>
              </a:solidFill>
            </a:endParaRPr>
          </a:p>
        </p:txBody>
      </p:sp>
      <p:sp>
        <p:nvSpPr>
          <p:cNvPr id="1028" name="AutoShape 4" descr="data:image/jpeg;base64,/9j/4AAQSkZJRgABAQAAAQABAAD/2wCEAAkGBhQSERUUExIWFBUWFxcUFxYXGBcVFxUUFRUYFBUVFBUXGyYfFxojGRUVHy8gIycpLCwsFh4xNTAqNSYrLCkBCQoKDgwOGg8PFywfHSQsLCwpLCwpKSwsLCkpKSkpKSksKSkpKSwpKSksLC0sLCkpKSwsLCwpKSwpKSwsLCksKf/AABEIAMIBAwMBIgACEQEDEQH/xAAcAAABBAMBAAAAAAAAAAAAAAAGAwQFBwABAgj/xABMEAACAQIDAwcGDAMGBQQDAAABAhEAAwQSIQUGMRMiQVFhcZEHgaHB0fAUFyMyQlJUYpKTsdIWsuEVJHKiwuIzRGNz8UNTgrM0g6P/xAAZAQADAQEBAAAAAAAAAAAAAAAAAQIDBAX/xAAnEQACAgEEAwEAAgIDAAAAAAAAAQIRAxITITEiUfBBMoEEcWGh8f/aAAwDAQACEQMRAD8AZA+81te6tCKVRa8g9OhRQKUFtaTFvsrtbZqR0YMOPrVs2Y4N6a2FrJFIo1yXb6aw2uv1UJneq5PBfw9Fau70XdIAnolYrXZkTrQZow6h411I6vTQOm9F8atk8w/pS/8AE97q/wAlJ4ZBrQZ246qWULQSu9d4dH+QVn8WXuofgpbMg1IOGsLSWJs5UZlOYgEgTEwJig9d6b7BgpQFVzGQAY7BXGG3zvMswvUYWRI89GzINaC5cQpRXDyrQAe1jABHQZ0PVWnsuXEA5BoTpGYqSB5gPTQdh9qFFlZBLiVIlDxK8wmDIEa9XbFP8NvNdY5GaLYViJhQjsABnywWaCeHSePGk8bRatx1BRyYB11roXVJIkSIJAOonhI81Bh3kuBiR1BQShChR0xOn9BTFcbdtXM5Y5p1DZoJgx084cQONG0xXfKRYLR1VtQOqg3+LLvUPwH21s733fqj8B9tGzIWpBnkU0m2HWeNBv8AF17qX8De2tne+91L+FvbT2pBqQXNh44N6aSNntoV/i279Vfwt7aTub3XR9FPwkfqaNqQakFbWe39K5SB0UIrvZfHzlt+BpT+KX+qvg9PZkLUmFbEe5pNo6jUPsXbhvOVYAaSInjPaamQKlpp0xrk3ArRtL7zXRXs6645M0goaXgcwVddJ1JHTHQDJ7OJ4AE6U1x1y7byGFysyL86Tzo4cJ49E6QfmspLu7dyXJyMZUjRQ3SJGvCRp28DHGmm2cYGCoJnlLZ+a4kB9dSNeGbWNGniSq+vjxRcV4/i/Dznketq/wBHHJdtZSpUVleTq/5O6jlLVOksUiLortcTQzQXFusApHljW1J6qQzdymu0GK2XPUp8Tp66dohqP3kuZbBH1iB6/VTiuQfQGoOcT1eyn97Yl74GMU3J8lnyiWhywbKYWNdZOh4CaYL81j1z6dKI9ubOdcJgWYMbJsmIHC49x7rf/IqUPaFPVXcjll+ID8GrXb62wRqdAxhZgkTPdRLtTYmJw6I9zk4ckLBkyBJkRpxoZuYUG4OTzMSYGmUyeiJJJ7BR/veWW3hkYyQjEnthFJ8Qa1UUzBylFgnnufd9/NSuFs3bjqi5ZYwJ018K5F4THSeEiJ7qld3Lc4m33k+Ck09ERPLNELt7Zr2Xy3WQPAaFOeOqY+aY6OqKk90dz8Ti7JfD8kyhyrBnCsGgcVgwD0eemG0MMOeLuYXATOmaTOubUEdh6aJPIyHTGM4kWuTKsTwJJBUHomRMceNQknxRcm1TTBvEW3V8jheaxUjjMEg94kUgXPKkLAgaDoEngo4DzVIYtlN+6WJ1diIEnVjECdenSo65GaVJJmDOhnoAXjNTSui03psnMJuzir2GfEDkltLmDM7qsFQJ0PeI66GLM3L1tBClmVQXfKgkxqWMKO0mjHGO/wDZtkT8n8Ju5xwBYonJye4XInpNCW08KA0rm6+cAoHeZIjuqqSdEJuUbCbbe6mLwiK95ECs2UQ6trBbo7Aahcz9Qo92uLh2HhOVnMHWJ45Ctzk5n7mX0UDvcA95qtESd2XSNWLdx2VVAliANQNToNal13Txh+hb/Gvtpls66BctsDIzqf8AMKspbp1AHGntxFvSK9bd3Fj6CfjX21D47Osq6iVaOuCDBq4bGyWYTFVpvLg8mLuq3DN2D5wzaE6TqONKUElZUckpOmCovE3AOIngToe+pU32JggDToqPxeECvK5omJIy+s+inrfOXuj1eupaTVlRbUqY93fuZb6jrJXxEUbJboBwlzLdB6iG8DVgi8K483Z1QfB0LFctbrXwquGxBrCjQ0xHCmeIuheJjgOkanQClSZYaxx7Og9Wvh1itY1gLdwAfO5ImOGYXrcFo61PoXsn0Yf40Gld26/7/o4XnkpNfgkVPvNZS3J1lcXB2GCwaUWwaWFs0olo1FjQkFPVSqmlAjDorYunqqGxmlJoe3zvc22vazeAj1miRbvWPRQdvniJuAfVQeLGa0xK5Ck+CBfS33x7antub3PdtYa2qrbOHXKDJIbmIgnSAYX01B4gfNHb+kD105tYe2wYO4Q8QW4N5+g13x/izll/JHW623VstdJtpcd4hjoUjNIUx0yJ7qndpOmJsG9ducjlDW0UDPmb5wHQdSerQCaDcPg/lJUyJkkcNKLbmyy+FstBKhrhaASQGMBoHEDLrHXWt+JztLVywaTEB8RZF+6EQMoLKCxVJ1OWBwHRViYrdxNnoMUl3lxoFEBVYXAQGDgnoM9tV5i9jZ7oSyeVadBbBLd2XiKs3evANhtjYbDuZdSiseOuW4xHaATHmoh0PKuSvtv7ea7cuOuVAyqpBJOijoMddP8AdfenkbC21UMVLGZIJzMTMR7xUDjsuUdZ6O7iZ6p4VxsfDEEno+aPGamL5HkVJBBt/Brh2Qpem7ObKVgKDqCWExr0Gm+5OyrWLxDpdvi3cI+Thc2dtSygkjWBMdOvVUhvpsw2MWTeVuTuHMGUToAogDrB9VQe6mzzcxyMmbLbuJcZupVbNJ7TBHnp86ugaWhchtjcYuAU4RrS4hGHKHPzQc2mUrB4ZJmemoHDYrCJczjAqSDIDXXZVPYrAjxmpHfvEZ8UG/6a/wAzUIY3FxAVtYk9k8AZGpq20jKKb6LHtbZO1iMKyciP+JnBzmUHDKQOOY9NA+8aLh7ty3YxC3UgKzQVGYfOC8QwBHEGpTcbEk31IOUvbupPVmQifXUXtTYwtqRcYW3GhVpGaOlG4MD1iomaYly+Sf8AJ/ufaxlgMuKi4jc+3kkrziUOrCVIHGOsdFSZ8pA1HwRR/wDsP7KzyKbu3Ld65iGBW2bfJpmBHKFnVyVB4qMvHhLadNCO0rOW9dX6txx4OR6q0XRm1yGCeU5l4YZY/wC4f200x2z0xyXMa7iws5XSM4GRVWc0iZ00jiaEaJtkYRsRs+9aQEst5LgUcWXLBUdukgdMUMSXID4/EHKEzgoCcuhB8I08aJdu7uJbwtrE2sQLyO4XRcsSrHXnHUFIIiobbGylkKr5mOmSCHB6ihEzRkd1rlnYdzlQQ/KC/lPFQXRII6DEmOie+slyjeXElyBTjnjtkUdYAFraGeKj9IoFfgp7vTxo53abNh161JHpn11x5urOyHYv8HNbFsjop01s1sWq5tRYwuWJmR6OozWr1pmGXOwTm8wBApysHA+bpqo4RTljzwrPkBKiTEDMYkz0CtbRZFz8lfNw2+SJy8myMLl/ko+bPAE8Roy16uPD/kPGpKSqvvw895cO41p5v79OM5rK7F37vorK8rUegbtz10sl6uE7xSgTu9FDHQqLulbW8OoUmF7q3mjqqQo6Lg9FV/vJczYl/wDEF8yiKPxdFVti7ma8W6yzV0YO2yZ9DrYWzlxGLtWnJCtmLERIAVm0kH6oo4Pk9sHg93xT9lC246f3wsfoW28TlHrNH7bRPAcK9HH0efmfkQ1nyf2WMZ7g86/tqHxe3mw7tYtqpS0zIrNOYgMdWIIEzPAUWLeP1qrbGXM1x262Y+LE1oYk9h9+ryTFu1rx0b1NTq9tw4+3cGIy20srygNsGZgrqGJnuEUJVO7Awhu4fEoIzOLYE9YLNHcYA89Ia7AzF2CdZBY8FHQo0k9U+2jjdLd3DXrIblLmZPnjmiHAnhB5vVrwqGubOdeYbBz8CeTuFj1fNBVu8HWindnd+9hcPde4hUuCYPEKFPED5vE6dmtZQu+joypV2D2+O+NzHIguWbYyEtKBwecIIksew+aoXdXbpw7OFVZfKNZPAnt6Z9Fdg5ZkSCOlSw84BBB7RTPD4Ql80QAeor+upppuyGo6VyGGMsjEYV8VcOQqeTUL81m0KrGpk5jrOg16KCb+GOYayx1aOCg8Br0xr4VZmxd2rmL2TcFrV0xGcJIGfLbUEAnSYaROkiOmgvHjKShthGByNKMpDg5SGVvmtOh1ilNuysSWlhLgtmW7OHGLw7MwQQM0RqQjBgACCJ66QbfK6eKW/Bv3UXpsBsJsK7augcoVNxhIbKTcQhcw0JAUTGkzxqsq1Rg+wqw/lGxCcFtnvDfuoh2ZuHh8agxDXLive+VZVKZQ785gsqTEk8SarSrX8nuOHwe2CegjwYigRGY3yb2E/wDUveKfsphiSdmJmsc/lWhuU1jKCVy5Y6z4VZu0sGLizQFv/s3LhA31bi+BDD2UwBz+O72bNydueuG/dSu1vKNfv4e5Za1Zy3EZCQHkAjiJbjQsTWjSGhqNbfv1z+lFu52I5jrPSG8R/QUJ4caEebxEeqp3c2/Fwj6yx5wa4Mq8WejDtBfmPXXec1yGHX7+Fbnu6OquOjahIXyt1XgnKQfOJ0PjWbZx3KAwlwu3JLwGQKl9bpJOaeE1ly4JiDPHQTxri/dKCTbfLKjNlEAswUTr1keNenCeak1jvjhnnvHi1vz5voV5YfVFZWvCsrzePZ38Ha2a6ye/uaS+FVhxM0UULCknrXKaV1bE0qGNsbzbbt1Kf0qv01Y9wHiZo83kuZcM33oX0z6qBLP0j2/pNdWJcMyn2PNh7VNl7jKobNA1nQST0eapxN87g/8ASQ/i9tCuD4E9vqpzXfHhHm5OZMIhve7EDkkEkDTN0mOung3MQ/TfwX2VAbBwvKYmyn1riD/MKvDDbFVRPTVEFZWtxFP03HmX2VzjR/ZbKqAXeUXOc8iMpKgDLHbVrnAjqqqvKlpi0X6tlfS7mgDdnym3F4Ye14v7a3e8oN7E5bJtW1DkW5UtIznLIk9tBlSG7yzi8OP+tb/nFABAdyLYMF7ngvsp9hdwcMw1v3ge5PZRzitnEmYqBxlkIZU0wIS/vI2yP7vYAuo3yxa5OYMeaQMkCIQeNVftfaDXM2Z4VnZ8ushnJJjo6eM0W77kteUnXmAx185qGdq4S0QMtySeKkEMD3VlPs2xrhuw1tb9XMXbXDsqqlwLaJWcwGi9JidKUG5tr/3LngvsoT3Yw5W7aB6bqce1gKuPDbK14VojJgxgNwMK452Iuqe5PZTPbOP/ALOurh7MXFVQ63GkMc5JIIWBoZFGOI2ERqKrvfVCL6z9QDwZqYiYseVjEKI5K03fn9td/wAYNtJlwl23btJdYc9MxZSvPEBjGpWPPQLTvY97JiLTdVxf5gKQB03ktsfabn4U9tYvkssnhibn4U9tSN3FZQWYwBxNNbO9yHm5LgWYz5WggxzhpqOmaG0hpN9Fcbb2X8Gxd6yCWCMIJ0JBCuCQOx61sC5lxC/4yvjpUpv7b/vocardtIwPXAZP9AqBsPluT2q3v41yzXLO7G+EyyLdulltT7itJcBEzxE+us5eOmvPaOojsfaflBlIHzZkdGtL7QtXBhzmcFc1qQBBk4i3l6Oqu7uUmSNe8+qml6wrcZIBBjO8SDI5uaDBAPmr0IZ8aSu7Vf64/s43iyW+FVv/AHz/AEO8tbpDla1Xn8nZb9GWkHTThEFdraHVSyYfvpNis5Cilbar1UouHjp9FKph+6pKBTfe6BbtqOlifMB/WgpD8me2fTpRR5QLsXFXqQnzsT/Sha7og7h+6u7EvFGE3yF27/k8vYixburcRQ4zAENIBJiYHZUsPJHf+0WvB/ZR5u1gsmFsJHzbVtfOEE+mpgEcK710ec+ysLW5r7MZcZeuJcSywJRAwZi3MWMwA0LA9wNSw8r9j7Pe8U9tO/KpiIwOX611B4Zm/wBIqoKCS1PjgsfZ7vintqL2rsZtrP8AC7bLaQqLYW5Jb5MkEyumpJqv6uvyfYZf7OsSOIc+Nx6AAy15J7zcMRa8H9lKDcG5gWXFXLtt1sEXiqhszBDmhZETp01aIKL1UP79YlTgr8cchHiQKABy/wCVhDws3B519tRN3fy20zaee9aC6ynYBLfwZxx5RCECjIQ2pJHOnT/FTfG2MPYw7K+t+Tr16kDKOPVUvubZJwt1h9F+PVIQT5pnzU03l2bdW2QrMDqQenXjBOo81Zzf4a448NieyN1rii3fa4gK5LpQg5ubDleqdIolHlWs/Z7nintqO3Ew129hriXBrbAUHsKnTzRQIiHoBPpM8abkkuSNL6LMv+VS0wgWLkntT21AYxf7TuBrXyeQZTn1nMSQRl7jUds/Y6Ktx711RltsbYUqWuOyc2FmeJAjrPZUnuC2S9ctMrBzkAWOcIzFiR0ADjPDhxIFKM1JtIbg0rHdryT3m/5i0PM/spvifJvftGeVtmCDoG6D3Vauz7ZCyeiozbF/Np1VoQVri961dGTI4J0mV0M1F7V3nazACg6gSdTHTwMTH/ilcHs9WxdxG4KzkDrho4dMAzHZTHevYpENyiZRrOYGe4DUnsispU2bQvTaO96dtW7/AMGCK4NpDbZnjn84GdDpqW8aibmjDuI8Na62nbiNIPNJH1SygkeYmuLx0B7QfEVnPs2xPxLB2XdzWbZ+6B4aeqnBSmu5rZsNH1WI/Q+s1ONbHZXny4bR1pkaErZQU8a2OquGtCpsdjbKKylxYrdSFiyYaa7OD6ppO1c9/c05DmhgcphW6zSgRuk0tbuGlFY9NIZVW+l7Nibg6iqeAE+kGoxrYZkUkAMwUk6AAkLJPnpTat/lL7N9a4zemabX/nKO71n1V6MFwkc032z0J/EGFUQMTZjhpdTh41FXd6LWaRftfjX21S9d12HnljeUDH/CrFpbB5Yhyzi18plGUgZssxMnj1UHNu64w5vMQsEjIfnacZB4cDUxuRiOTS80TJQd8AwPFhTDetzlZmV9SSUVwFMmdSVJHmI81TJ0aQjdtkRawFxgGFpyCAQcrQQRII0qwNh7wizhrVs3VUqsFSwBUySQQdRxphu5thb9hSoylQqFRwEARA6tKF3wjXsRcVelnJPYGNVfFkVzQd7W3pe2qPcyhGjUHnAExLD1frTPbGP5axcRLi3GYQEVgzNqDzVBk6AnzUH7ztky5gzCRzSwyL2xlkxxAJp9uOJx1nXTnGezk2qYtvsuap8DfBbtX3uKjW2tzPOdSo06BMSabtse4br2raNdKQTkUtAJIBMTHA0f72Ywv8mA0IScwMEMRwXQjx7e+hncTedMNi7lpkPy2QcoxlpXNEwAAvO4Dv1pXyGnxC3yctbw2HuJiythmuEhL0Wy1soqyFeJWQR1aGnu0MNgnIA2gFtg/wDDF2ywHYrMCwHnNCPlPxAfEWiDPyUf52oNq2kyE2ui8tm7RwNi3ydu/YVeJ+VQkk6EsS2pqobew8ShP93uhSCCTbcLHQSY4A6z1TUUeFXXjdugYdQoDO6QB1SmpPjwpNKhxu+CrH2XdTLKsDIKqpDGRrlUoIAJ6IkzRHuOWsYh3v2xh0a2VDOvJJnzKYDMBLGCevSm2Pvm1ew9xVzcm4MdYgjq00NTe/GLW9s8OvDNbeO8lT/NULyep9lzWhUugrubz2AvMvWrjnRUW4pJJ64mB0k1A296rT33s38llwCwOcZGAIBAZohhI06fNVebE2ex+U+iJXTQzHEHoiRUTjLg5cqQ2YjR3IJOvzQAAFH6+anfItPjZO7dwVz4VcuWFd0LZluWwzKZAJh1EGDI8ab38TiW1ZGn63JQ34ss1Y3kwvK2ACkTlu3F8xh/9RqS2xs4a5RV0mQm0UnjNn3cjMbdyBziSrQI1JJimh1t+b9DFWfjbZNu4hnnI6/iUiqww2qeI8RNZZUdGB9hv5Or4IuoT9V/1B/UUXvaXrFV55PcRGIC/WRl8453+mrGda8zMqkdsehHkRXD4YGl8lIOYrMoTODHvFZWG5WqAMt2vfSnKJ76U3tj30pyF99KGMVQ9f6VzjsSEs3G6kZvOFMemuCtRm9d4phLn3oXxYeoGqirYFXATcHYK03/ABO72D211hhLt4UQ7kbuJjLl43M2VMsZTGrM3Yeha9KC5OPI/FkHXQos2vu/hbHLAswZIAzGeKgzpHX6K3sXdS3esWrhDqXUMRPpEjgRr563Ts5GqR1uon93bolyZ6suWD4ipPaVnllC8hzulg65D2wxBHhQ9tDaTYS61i1GRCPnCTLAMZII6TSA3uvfc/CfbQ4pjjJx6CbY+yBaUgRJMkDgI4DtoOwG0zZv8oBOrSD0gnUVJYXfC/mUAW5JA+aekx9aj74qcJ13fxj9tOuKJt3YB7Z27h72ossD1Egie+m2616MWjARAaAOgZCKsUeSzBdd78Y/bUXvNupY2dY+EWM5uBlQZ2zrD6HQAaxSUUipTcuzeIxgls1vlA+sAwytGpHWNJPVUBs/ZyXrnKKuUK2s/PkagEdHQdaY4feK+zZw2VkHBUzqQTzs9uZYcNRqKjsFt69bu3LgAAuZdGU/RnnZSZEyYnqqaWott6CU30X5VP8AB/qND1HewtlLtK212/Oa23JjJzRlgNqNdZJp98XuGiflPxf0qzErU1Y1pCLdpuPMUx0wVU6HrEVwdxMOBryn4/6UO43eK7adrS5ctsm2siTlTmrJnUwBQ1apjTp2iZ2tinuAqLVxyREDLbB7HuZQQOuBNLbWUjZzq0FgqloEDNnVjlHVMx2VGXdtRheVa7FzjlAAWNYkdPR41GYXb92+Vt3AAtwqrACDDESOw1EEvw0m26s73c3iXDhkuWzcttrAMEGIkddNtp4+07Frdsg9BaNPCp9t1LHU/wCL+lYN1LHTn/F/SnoV2TrdUSPksxXMup99W/Esf6asS6kiqqxd/wDs5Q+F4u2Vs/PGgJWOEdNIfGjjeu1+X/uqiA32jgyxPN1qmmsZLt1D9B2HgxHsosbynYw/+1+X/WhTEY1ruIuXHjNcJYwIEmCYHRwNZ5Vwb4f5C+7GI5PFWj1XQD3Mcp9BNXA7dvpqklbLcMcZDCrnsPnVW+sobp+kJ9dcGZc2d0Dpu/qpK4vvpS5TT/zSTpXOzQbmzWVsj30rdIY3F2leVpjaQ06S2argkc26gPKDey2EX6zz5lU/uFEVpCOignyjYrnov1ULfiP+ytMaWoUugRwP0m7z4a1Y3kptcngsTfIk5zHbydoH9WNVxYEWj2z6dKsbc7bK4bZo5ucs9wlZAnMxGs/dWu+HZx5ekiO3rsXHDO+V3JkFkVo6soI0Gg07Kl/JdtG5fttZviTaAKseMTEHr11pk+PvsmRwmUEx9LKsnQEqCejiT5+km2K1rD2/kyJeGZmK5jpIGmgAk6Dr6auBnkqitN6bmbG4iOHKuPwnL6qiqcYss9x2gks7HgdSzE+uu8XsxrZhozdKjUr2N0A9laNpGSTZmyVnEWR/1bf84q6cVt7nGKprZFs8va0I56mY6jNHZvDpYeIpkk9b2wQwk6U18pt8Ns4EHjdt/ox9VRa3hPzh4iuN9ccHwCoup5ZDA1MBH6B5qAB7ZGxM1nOurkEx05Zjmjza0NJs5rd24H4sC411heJYdA1gT0mpPBY27bUqEzKdcrISAesdXmpC8XaYtZAdSFQierMdSfGs0nZq5R0lj+SVJw1//uj/AOsUV4tFtoWYhQoLMToABqSSeAoR8lWKW3YvhzlJuKRm5sjIBpNN/KjtZ3yWrbDkipZihJJYllh8pjJEGCDVN0ZoKLdjNPSDwNVVtnAztC5amJvZZ7yPbRj5NdsMbN1LjgqjAKzPLSQSRzjw0WI4dVB+9Ss2NvMoJlwQVBP0V1BFO7QdMV3g2Y1u2AiiVHNYorMvTzWYaVCbOdg1pmBDB1J7wQZorwu0b9/DPne2TagQVAcDrfpI83noSF1n50E69A0kHgI7azgbZKqyymaZrkmRXC4gEcV17RWsdtJLCyRmnhBiT1LxmOwQK0sxSb6IvezDH4Pmjg6nxlfXQVVl7Xxtq/s66UgEqDlJGYMrqSI69DVb8i31T4GmBxSExcHbHs9dOTab6p8DTbFoQVJBHeI4a+qon/EvG/I6xAhx2irb3Vv58JZPUuX8BK/oKqbHcVPbVgbgYwnDMn1HPgwB/XNXDlXiehHsLGauLl6m13EGmz3zXNRqOuUFaphmNZS0hZlp6cJdpvbtjtpyijhNAkOUvVWu/mKzYm52BU8FBPpJqyETu6qqPeHEZ7zn61xj5sxj0RWuBckzfAhcMWh5vb6qW2cIKaA8JBEgjpkHopDHfNUd/wCgHrqe3VZA7K8SygCYE/WAJ4HgfNXfDhNnHk5aRF7Z2tdFxVDmCdRJgzpqOnz1qwkso6yB4mKkt4tgjOGQXJBkFlFtV7WaToOzjTfBANiVjgbgPVIBmY6OFaQMcnYZY/FcmpIBP1QATLD5o07dfNQvZwr8uLVw84kFpPAnnNPb66MMOsuBr2QAW7SoPEjTTqNNdp7MS2p5PMSWBd3UrwM5nZtSemBxNRJ+RpCPgOdvwMFd/wAIHiyiq7FGu8WJPwRgenIP8wOvhQSDWxzm4oo8nzhcSx/6ZH+daFs1EG5p+Vc/dH8woAuLCYoFYmtYnDmNCahNn3iTNEWHuZhwpAVV5TEi9Znjybfz1BbCxvJFnNpbqjXK0hWOVlgkcRztRRP5Xki9Y/7bfz0ywFq2+FUQ2i/QGYhvpBl48ZM9tRk6pmmNWwIwuJD5jkCgO0KCxgEzALEns49Aq5fJ7hM2Btt/jHhcaqmu4MWi4ysA+qhoDM0iWCcVUKCJPEtVseTpmOzYQw03gvY0kj0kVS6Ja5A7f/DLbvuUZARBJKklSRzgpXiekg9dPd07aDA2jbYsDmJnRsxck5gCYPtFJ7XwKvbIZXzDmnKubUaQwmVYdIIrfk/2FcCXeaVtTChjJzdsaTx06BHXUxfJpONID8VbAuMOHPYT1c4iak9pZhDLK2h8lbmRmVRqR3nXz11dsqm0HV4AF1uPAEyVJ7JIouxGzEMXDyjOBzVKFgnTzCOaZOs8e6pm6Y8cbQCbKxGXFWX4Rdt+YBx6qvhG4iaojbJC3BwzAS0EGDmJAJGkgRMd1XTs7F51BniAfETWq6MpcMXvgxxoP8qWGLbPzH6F223mM2z/AD0YPaJmeFQ++mDz7OxK8SLTMO9IuD+Wh8oI9lJ4jW2D2A0V7gXudcUdKq3gf99CdvW14j1+upncbERiEH1gy+gkfoK4prxZ6C7LDdTFN3U06Y9f6+2kWuVx2aiE1ldZqynYhBc08fTSyu1aTEClOXU9FSM1iMSVRmj5qsfAE+qqnxBl19/fhVkbfvhcNcPWI8SB+hNVjefnT7++tdOH9M5i2LuDMvV/WfUK6GKXrpH4R90+/mrPhHZ7+FdUZOJhOClyxw2NB4vPeadbI2lbS8rO0KJMwT9EgaDtqO5c/V9/Ct/CD1e/hT3H6I2Y+w3/AIswpEG5p/hb2Vn8U4TQm4WI4SLjR2ieBoI+Efd9/Cs+Efd9/CjW/Q9pewn3g3ksXbWW28nMD80jQT1juod+Fr10n8I+77+FZy/3ffwo3GGzH2KfCl66md29t2bLOXaJAA0J6Z6KhBf+6ffzV1y33T7+ajcYbUfZY2zd/MIp511h/wDBz6qn7flT2eB/xm/KuftqmuV+6ffzVvlPun381G4w2Y+wt8om9mHxdyy1lywRGVpVl1LAjiNaFBjgODkdxitcp90+n2Vo3Pun0+yjcfoe1H2cJdQEmdTxJ1J7yasTcbfzC4bC8neuMr8ozQEZuaQsajuNV7yh+qfT7K0bv3T6fZRuMWzH2WzjN/NkXjmugOes2WJ85jWlH8qGz1UKjsFGgUWmUAdgiBVQG92H01hvH6tGthtR9kpvFtm1exN24hJVyCJEfRAOneKbLt1wuUXXC9UmKZG+eqs5c9VGt+hrEl+ihxS9dWFsjyi4ZLaB2YFUVTCk6hQDw7qrj4Q3V+ta5dur9aNxi2YluL5VMJ0u4H+Bq3iPKXgHRkNx4ZSp+TfgwIPR21UXLt1frWfCD1Ua2G1H2KYN+aR78I9VOt38RkvWz9W4PCRPrpgcQfqmt4dyCT5/T/Ws2jZFzXE7qbOlIWcRmRW61U+IBrnP2155uLtarKSFz3msoEIKO300rHfTU3O2sW/3Uxm9rbP5a01vMUmNQAYIM8OkULHcG90YpPPaI/RjRaL9djEd9XGco8ITimBj7i4gf8zb/LYeusXcXE/aLX5ZowuYitC/2VW9L5C218wSG4OJP/M2vy2rfxfYj7Vb/LajJL1Kpd7DRuy+QttAV8X2I+1Wvy2rr4u8R9rtfltRyj8ONKK3fSeefyHtr5gD8XmJ+1WvyzXQ8neI+1WfyzVgAj3FdCO3wpb8/kPaj8wA+LnEfa7P5Z9tdfFviftVr8o+2jwnX+lYLvdRvT+QtuPzAP4t8T9qtflH210PJviPtdr8k+2j0XPea65Tvo3p/Ie3H5leP5PcQP8AmrX5P9a2PJ5iPtVv8kfuo7utrXGfso3p/INuPzAf4usR9rt/k/7q18Xd/wC1p+R/uo7V+z01gfsp70/kg218wE+Lm/8AbE/J/wB1a+Lm/wDbE/J/3UeqeHHprJ76TzSX/iDbXzAH4u7/ANsT8ke2s+Ly99tT8kfuo9JHb4VyWHbS35/JA8a+YCfF1f8Atqfkj91Z8XN/7Yv5I/dRs1yP/FI/CKazT+QttfMDT5O732wfkj91Y3k7u/bB+SP3UZcv7zWjiO+q3Z/INtfMCjuHcB//ADP/AOK+tq7TcJvpYpj3WkH6k0UXb2tJm/2Ubs/YbaFsNYCW1QFiFULJ4mBEmus3fSPL9nprkXez01mUOM/vFZSIfvrKYcidwcaRFZWUkA4t8KVQVlZVDEbvGsFbrKhjFrdLWeNZWUxDpBSyCtVlSwO4pQCtVlQUzTjjTcdNZWVURCyUoKysqmMRvDWuK1WVH6B0tbTjWqyrExQe/prca1usqZAcMK5I089ZWUhsQujjTJ+msrKpEmlroVlZVAN74pKsrKX6M6WtJxrKymSKitVlZTGf/9k=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>
              <a:solidFill>
                <a:prstClr val="black"/>
              </a:solidFill>
            </a:endParaRPr>
          </a:p>
        </p:txBody>
      </p:sp>
      <p:sp>
        <p:nvSpPr>
          <p:cNvPr id="1030" name="AutoShape 6" descr="data:image/jpeg;base64,/9j/4AAQSkZJRgABAQAAAQABAAD/2wCEAAkGBhQSERUUExIWFBUWFxcUFxYXGBcVFxUUFRUYFBUVFBUXGyYfFxojGRUVHy8gIycpLCwsFh4xNTAqNSYrLCkBCQoKDgwOGg8PFywfHSQsLCwpLCwpKSwsLCkpKSkpKSksKSkpKSwpKSksLC0sLCkpKSwsLCwpKSwpKSwsLCksKf/AABEIAMIBAwMBIgACEQEDEQH/xAAcAAABBAMBAAAAAAAAAAAAAAAGAwQFBwABAgj/xABMEAACAQIDAwcGDAMGBQQDAAABAhEAAwQSIQUGMRMiQVFhcZEHgaHB0fAUFyMyQlJUYpKTsdIWsuEVJHKiwuIzRGNz8UNTgrM0g6P/xAAZAQADAQEBAAAAAAAAAAAAAAAAAQIDBAX/xAAnEQACAgEEAwEAAgIDAAAAAAAAAQIRAxITITEiUfBBMoEEcWGh8f/aAAwDAQACEQMRAD8AZA+81te6tCKVRa8g9OhRQKUFtaTFvsrtbZqR0YMOPrVs2Y4N6a2FrJFIo1yXb6aw2uv1UJneq5PBfw9Fau70XdIAnolYrXZkTrQZow6h411I6vTQOm9F8atk8w/pS/8AE97q/wAlJ4ZBrQZ246qWULQSu9d4dH+QVn8WXuofgpbMg1IOGsLSWJs5UZlOYgEgTEwJig9d6b7BgpQFVzGQAY7BXGG3zvMswvUYWRI89GzINaC5cQpRXDyrQAe1jABHQZ0PVWnsuXEA5BoTpGYqSB5gPTQdh9qFFlZBLiVIlDxK8wmDIEa9XbFP8NvNdY5GaLYViJhQjsABnywWaCeHSePGk8bRatx1BRyYB11roXVJIkSIJAOonhI81Bh3kuBiR1BQShChR0xOn9BTFcbdtXM5Y5p1DZoJgx084cQONG0xXfKRYLR1VtQOqg3+LLvUPwH21s733fqj8B9tGzIWpBnkU0m2HWeNBv8AF17qX8De2tne+91L+FvbT2pBqQXNh44N6aSNntoV/i279Vfwt7aTub3XR9FPwkfqaNqQakFbWe39K5SB0UIrvZfHzlt+BpT+KX+qvg9PZkLUmFbEe5pNo6jUPsXbhvOVYAaSInjPaamQKlpp0xrk3ArRtL7zXRXs6645M0goaXgcwVddJ1JHTHQDJ7OJ4AE6U1x1y7byGFysyL86Tzo4cJ49E6QfmspLu7dyXJyMZUjRQ3SJGvCRp28DHGmm2cYGCoJnlLZ+a4kB9dSNeGbWNGniSq+vjxRcV4/i/Dznketq/wBHHJdtZSpUVleTq/5O6jlLVOksUiLortcTQzQXFusApHljW1J6qQzdymu0GK2XPUp8Tp66dohqP3kuZbBH1iB6/VTiuQfQGoOcT1eyn97Yl74GMU3J8lnyiWhywbKYWNdZOh4CaYL81j1z6dKI9ubOdcJgWYMbJsmIHC49x7rf/IqUPaFPVXcjll+ID8GrXb62wRqdAxhZgkTPdRLtTYmJw6I9zk4ckLBkyBJkRpxoZuYUG4OTzMSYGmUyeiJJJ7BR/veWW3hkYyQjEnthFJ8Qa1UUzBylFgnnufd9/NSuFs3bjqi5ZYwJ018K5F4THSeEiJ7qld3Lc4m33k+Ck09ERPLNELt7Zr2Xy3WQPAaFOeOqY+aY6OqKk90dz8Ti7JfD8kyhyrBnCsGgcVgwD0eemG0MMOeLuYXATOmaTOubUEdh6aJPIyHTGM4kWuTKsTwJJBUHomRMceNQknxRcm1TTBvEW3V8jheaxUjjMEg94kUgXPKkLAgaDoEngo4DzVIYtlN+6WJ1diIEnVjECdenSo65GaVJJmDOhnoAXjNTSui03psnMJuzir2GfEDkltLmDM7qsFQJ0PeI66GLM3L1tBClmVQXfKgkxqWMKO0mjHGO/wDZtkT8n8Ju5xwBYonJye4XInpNCW08KA0rm6+cAoHeZIjuqqSdEJuUbCbbe6mLwiK95ECs2UQ6trBbo7Aahcz9Qo92uLh2HhOVnMHWJ45Ctzk5n7mX0UDvcA95qtESd2XSNWLdx2VVAliANQNToNal13Txh+hb/Gvtpls66BctsDIzqf8AMKspbp1AHGntxFvSK9bd3Fj6CfjX21D47Osq6iVaOuCDBq4bGyWYTFVpvLg8mLuq3DN2D5wzaE6TqONKUElZUckpOmCovE3AOIngToe+pU32JggDToqPxeECvK5omJIy+s+inrfOXuj1eupaTVlRbUqY93fuZb6jrJXxEUbJboBwlzLdB6iG8DVgi8K483Z1QfB0LFctbrXwquGxBrCjQ0xHCmeIuheJjgOkanQClSZYaxx7Og9Wvh1itY1gLdwAfO5ImOGYXrcFo61PoXsn0Yf40Gld26/7/o4XnkpNfgkVPvNZS3J1lcXB2GCwaUWwaWFs0olo1FjQkFPVSqmlAjDorYunqqGxmlJoe3zvc22vazeAj1miRbvWPRQdvniJuAfVQeLGa0xK5Ck+CBfS33x7antub3PdtYa2qrbOHXKDJIbmIgnSAYX01B4gfNHb+kD105tYe2wYO4Q8QW4N5+g13x/izll/JHW623VstdJtpcd4hjoUjNIUx0yJ7qndpOmJsG9ducjlDW0UDPmb5wHQdSerQCaDcPg/lJUyJkkcNKLbmyy+FstBKhrhaASQGMBoHEDLrHXWt+JztLVywaTEB8RZF+6EQMoLKCxVJ1OWBwHRViYrdxNnoMUl3lxoFEBVYXAQGDgnoM9tV5i9jZ7oSyeVadBbBLd2XiKs3evANhtjYbDuZdSiseOuW4xHaATHmoh0PKuSvtv7ea7cuOuVAyqpBJOijoMddP8AdfenkbC21UMVLGZIJzMTMR7xUDjsuUdZ6O7iZ6p4VxsfDEEno+aPGamL5HkVJBBt/Brh2Qpem7ObKVgKDqCWExr0Gm+5OyrWLxDpdvi3cI+Thc2dtSygkjWBMdOvVUhvpsw2MWTeVuTuHMGUToAogDrB9VQe6mzzcxyMmbLbuJcZupVbNJ7TBHnp86ugaWhchtjcYuAU4RrS4hGHKHPzQc2mUrB4ZJmemoHDYrCJczjAqSDIDXXZVPYrAjxmpHfvEZ8UG/6a/wAzUIY3FxAVtYk9k8AZGpq20jKKb6LHtbZO1iMKyciP+JnBzmUHDKQOOY9NA+8aLh7ty3YxC3UgKzQVGYfOC8QwBHEGpTcbEk31IOUvbupPVmQifXUXtTYwtqRcYW3GhVpGaOlG4MD1iomaYly+Sf8AJ/ufaxlgMuKi4jc+3kkrziUOrCVIHGOsdFSZ8pA1HwRR/wDsP7KzyKbu3Ld65iGBW2bfJpmBHKFnVyVB4qMvHhLadNCO0rOW9dX6txx4OR6q0XRm1yGCeU5l4YZY/wC4f200x2z0xyXMa7iws5XSM4GRVWc0iZ00jiaEaJtkYRsRs+9aQEst5LgUcWXLBUdukgdMUMSXID4/EHKEzgoCcuhB8I08aJdu7uJbwtrE2sQLyO4XRcsSrHXnHUFIIiobbGylkKr5mOmSCHB6ihEzRkd1rlnYdzlQQ/KC/lPFQXRII6DEmOie+slyjeXElyBTjnjtkUdYAFraGeKj9IoFfgp7vTxo53abNh161JHpn11x5urOyHYv8HNbFsjop01s1sWq5tRYwuWJmR6OozWr1pmGXOwTm8wBApysHA+bpqo4RTljzwrPkBKiTEDMYkz0CtbRZFz8lfNw2+SJy8myMLl/ko+bPAE8Roy16uPD/kPGpKSqvvw895cO41p5v79OM5rK7F37vorK8rUegbtz10sl6uE7xSgTu9FDHQqLulbW8OoUmF7q3mjqqQo6Lg9FV/vJczYl/wDEF8yiKPxdFVti7ma8W6yzV0YO2yZ9DrYWzlxGLtWnJCtmLERIAVm0kH6oo4Pk9sHg93xT9lC246f3wsfoW28TlHrNH7bRPAcK9HH0efmfkQ1nyf2WMZ7g86/tqHxe3mw7tYtqpS0zIrNOYgMdWIIEzPAUWLeP1qrbGXM1x262Y+LE1oYk9h9+ryTFu1rx0b1NTq9tw4+3cGIy20srygNsGZgrqGJnuEUJVO7Awhu4fEoIzOLYE9YLNHcYA89Ia7AzF2CdZBY8FHQo0k9U+2jjdLd3DXrIblLmZPnjmiHAnhB5vVrwqGubOdeYbBz8CeTuFj1fNBVu8HWindnd+9hcPde4hUuCYPEKFPED5vE6dmtZQu+joypV2D2+O+NzHIguWbYyEtKBwecIIksew+aoXdXbpw7OFVZfKNZPAnt6Z9Fdg5ZkSCOlSw84BBB7RTPD4Ql80QAeor+upppuyGo6VyGGMsjEYV8VcOQqeTUL81m0KrGpk5jrOg16KCb+GOYayx1aOCg8Br0xr4VZmxd2rmL2TcFrV0xGcJIGfLbUEAnSYaROkiOmgvHjKShthGByNKMpDg5SGVvmtOh1ilNuysSWlhLgtmW7OHGLw7MwQQM0RqQjBgACCJ66QbfK6eKW/Bv3UXpsBsJsK7augcoVNxhIbKTcQhcw0JAUTGkzxqsq1Rg+wqw/lGxCcFtnvDfuoh2ZuHh8agxDXLive+VZVKZQ785gsqTEk8SarSrX8nuOHwe2CegjwYigRGY3yb2E/wDUveKfsphiSdmJmsc/lWhuU1jKCVy5Y6z4VZu0sGLizQFv/s3LhA31bi+BDD2UwBz+O72bNydueuG/dSu1vKNfv4e5Za1Zy3EZCQHkAjiJbjQsTWjSGhqNbfv1z+lFu52I5jrPSG8R/QUJ4caEebxEeqp3c2/Fwj6yx5wa4Mq8WejDtBfmPXXec1yGHX7+Fbnu6OquOjahIXyt1XgnKQfOJ0PjWbZx3KAwlwu3JLwGQKl9bpJOaeE1ly4JiDPHQTxri/dKCTbfLKjNlEAswUTr1keNenCeak1jvjhnnvHi1vz5voV5YfVFZWvCsrzePZ38Ha2a6ye/uaS+FVhxM0UULCknrXKaV1bE0qGNsbzbbt1Kf0qv01Y9wHiZo83kuZcM33oX0z6qBLP0j2/pNdWJcMyn2PNh7VNl7jKobNA1nQST0eapxN87g/8ASQ/i9tCuD4E9vqpzXfHhHm5OZMIhve7EDkkEkDTN0mOung3MQ/TfwX2VAbBwvKYmyn1riD/MKvDDbFVRPTVEFZWtxFP03HmX2VzjR/ZbKqAXeUXOc8iMpKgDLHbVrnAjqqqvKlpi0X6tlfS7mgDdnym3F4Ye14v7a3e8oN7E5bJtW1DkW5UtIznLIk9tBlSG7yzi8OP+tb/nFABAdyLYMF7ngvsp9hdwcMw1v3ge5PZRzitnEmYqBxlkIZU0wIS/vI2yP7vYAuo3yxa5OYMeaQMkCIQeNVftfaDXM2Z4VnZ8ushnJJjo6eM0W77kteUnXmAx185qGdq4S0QMtySeKkEMD3VlPs2xrhuw1tb9XMXbXDsqqlwLaJWcwGi9JidKUG5tr/3LngvsoT3Yw5W7aB6bqce1gKuPDbK14VojJgxgNwMK452Iuqe5PZTPbOP/ALOurh7MXFVQ63GkMc5JIIWBoZFGOI2ERqKrvfVCL6z9QDwZqYiYseVjEKI5K03fn9td/wAYNtJlwl23btJdYc9MxZSvPEBjGpWPPQLTvY97JiLTdVxf5gKQB03ktsfabn4U9tYvkssnhibn4U9tSN3FZQWYwBxNNbO9yHm5LgWYz5WggxzhpqOmaG0hpN9Fcbb2X8Gxd6yCWCMIJ0JBCuCQOx61sC5lxC/4yvjpUpv7b/vocardtIwPXAZP9AqBsPluT2q3v41yzXLO7G+EyyLdulltT7itJcBEzxE+us5eOmvPaOojsfaflBlIHzZkdGtL7QtXBhzmcFc1qQBBk4i3l6Oqu7uUmSNe8+qml6wrcZIBBjO8SDI5uaDBAPmr0IZ8aSu7Vf64/s43iyW+FVv/AHz/AEO8tbpDla1Xn8nZb9GWkHTThEFdraHVSyYfvpNis5Cilbar1UouHjp9FKph+6pKBTfe6BbtqOlifMB/WgpD8me2fTpRR5QLsXFXqQnzsT/Sha7og7h+6u7EvFGE3yF27/k8vYixburcRQ4zAENIBJiYHZUsPJHf+0WvB/ZR5u1gsmFsJHzbVtfOEE+mpgEcK710ec+ysLW5r7MZcZeuJcSywJRAwZi3MWMwA0LA9wNSw8r9j7Pe8U9tO/KpiIwOX611B4Zm/wBIqoKCS1PjgsfZ7vintqL2rsZtrP8AC7bLaQqLYW5Jb5MkEyumpJqv6uvyfYZf7OsSOIc+Nx6AAy15J7zcMRa8H9lKDcG5gWXFXLtt1sEXiqhszBDmhZETp01aIKL1UP79YlTgr8cchHiQKABy/wCVhDws3B519tRN3fy20zaee9aC6ynYBLfwZxx5RCECjIQ2pJHOnT/FTfG2MPYw7K+t+Tr16kDKOPVUvubZJwt1h9F+PVIQT5pnzU03l2bdW2QrMDqQenXjBOo81Zzf4a448NieyN1rii3fa4gK5LpQg5ubDleqdIolHlWs/Z7nintqO3Ew129hriXBrbAUHsKnTzRQIiHoBPpM8abkkuSNL6LMv+VS0wgWLkntT21AYxf7TuBrXyeQZTn1nMSQRl7jUds/Y6Ktx711RltsbYUqWuOyc2FmeJAjrPZUnuC2S9ctMrBzkAWOcIzFiR0ADjPDhxIFKM1JtIbg0rHdryT3m/5i0PM/spvifJvftGeVtmCDoG6D3Vauz7ZCyeiozbF/Np1VoQVri961dGTI4J0mV0M1F7V3nazACg6gSdTHTwMTH/ilcHs9WxdxG4KzkDrho4dMAzHZTHevYpENyiZRrOYGe4DUnsispU2bQvTaO96dtW7/AMGCK4NpDbZnjn84GdDpqW8aibmjDuI8Na62nbiNIPNJH1SygkeYmuLx0B7QfEVnPs2xPxLB2XdzWbZ+6B4aeqnBSmu5rZsNH1WI/Q+s1ONbHZXny4bR1pkaErZQU8a2OquGtCpsdjbKKylxYrdSFiyYaa7OD6ppO1c9/c05DmhgcphW6zSgRuk0tbuGlFY9NIZVW+l7Nibg6iqeAE+kGoxrYZkUkAMwUk6AAkLJPnpTat/lL7N9a4zemabX/nKO71n1V6MFwkc032z0J/EGFUQMTZjhpdTh41FXd6LWaRftfjX21S9d12HnljeUDH/CrFpbB5Yhyzi18plGUgZssxMnj1UHNu64w5vMQsEjIfnacZB4cDUxuRiOTS80TJQd8AwPFhTDetzlZmV9SSUVwFMmdSVJHmI81TJ0aQjdtkRawFxgGFpyCAQcrQQRII0qwNh7wizhrVs3VUqsFSwBUySQQdRxphu5thb9hSoylQqFRwEARA6tKF3wjXsRcVelnJPYGNVfFkVzQd7W3pe2qPcyhGjUHnAExLD1frTPbGP5axcRLi3GYQEVgzNqDzVBk6AnzUH7ztky5gzCRzSwyL2xlkxxAJp9uOJx1nXTnGezk2qYtvsuap8DfBbtX3uKjW2tzPOdSo06BMSabtse4br2raNdKQTkUtAJIBMTHA0f72Ywv8mA0IScwMEMRwXQjx7e+hncTedMNi7lpkPy2QcoxlpXNEwAAvO4Dv1pXyGnxC3yctbw2HuJiythmuEhL0Wy1soqyFeJWQR1aGnu0MNgnIA2gFtg/wDDF2ywHYrMCwHnNCPlPxAfEWiDPyUf52oNq2kyE2ui8tm7RwNi3ydu/YVeJ+VQkk6EsS2pqobew8ShP93uhSCCTbcLHQSY4A6z1TUUeFXXjdugYdQoDO6QB1SmpPjwpNKhxu+CrH2XdTLKsDIKqpDGRrlUoIAJ6IkzRHuOWsYh3v2xh0a2VDOvJJnzKYDMBLGCevSm2Pvm1ew9xVzcm4MdYgjq00NTe/GLW9s8OvDNbeO8lT/NULyep9lzWhUugrubz2AvMvWrjnRUW4pJJ64mB0k1A296rT33s38llwCwOcZGAIBAZohhI06fNVebE2ex+U+iJXTQzHEHoiRUTjLg5cqQ2YjR3IJOvzQAAFH6+anfItPjZO7dwVz4VcuWFd0LZluWwzKZAJh1EGDI8ab38TiW1ZGn63JQ34ss1Y3kwvK2ACkTlu3F8xh/9RqS2xs4a5RV0mQm0UnjNn3cjMbdyBziSrQI1JJimh1t+b9DFWfjbZNu4hnnI6/iUiqww2qeI8RNZZUdGB9hv5Or4IuoT9V/1B/UUXvaXrFV55PcRGIC/WRl8453+mrGda8zMqkdsehHkRXD4YGl8lIOYrMoTODHvFZWG5WqAMt2vfSnKJ76U3tj30pyF99KGMVQ9f6VzjsSEs3G6kZvOFMemuCtRm9d4phLn3oXxYeoGqirYFXATcHYK03/ABO72D211hhLt4UQ7kbuJjLl43M2VMsZTGrM3Yeha9KC5OPI/FkHXQos2vu/hbHLAswZIAzGeKgzpHX6K3sXdS3esWrhDqXUMRPpEjgRr563Ts5GqR1uon93bolyZ6suWD4ipPaVnllC8hzulg65D2wxBHhQ9tDaTYS61i1GRCPnCTLAMZII6TSA3uvfc/CfbQ4pjjJx6CbY+yBaUgRJMkDgI4DtoOwG0zZv8oBOrSD0gnUVJYXfC/mUAW5JA+aekx9aj74qcJ13fxj9tOuKJt3YB7Z27h72ossD1Egie+m2616MWjARAaAOgZCKsUeSzBdd78Y/bUXvNupY2dY+EWM5uBlQZ2zrD6HQAaxSUUipTcuzeIxgls1vlA+sAwytGpHWNJPVUBs/ZyXrnKKuUK2s/PkagEdHQdaY4feK+zZw2VkHBUzqQTzs9uZYcNRqKjsFt69bu3LgAAuZdGU/RnnZSZEyYnqqaWott6CU30X5VP8AB/qND1HewtlLtK212/Oa23JjJzRlgNqNdZJp98XuGiflPxf0qzErU1Y1pCLdpuPMUx0wVU6HrEVwdxMOBryn4/6UO43eK7adrS5ctsm2siTlTmrJnUwBQ1apjTp2iZ2tinuAqLVxyREDLbB7HuZQQOuBNLbWUjZzq0FgqloEDNnVjlHVMx2VGXdtRheVa7FzjlAAWNYkdPR41GYXb92+Vt3AAtwqrACDDESOw1EEvw0m26s73c3iXDhkuWzcttrAMEGIkddNtp4+07Frdsg9BaNPCp9t1LHU/wCL+lYN1LHTn/F/SnoV2TrdUSPksxXMup99W/Esf6asS6kiqqxd/wDs5Q+F4u2Vs/PGgJWOEdNIfGjjeu1+X/uqiA32jgyxPN1qmmsZLt1D9B2HgxHsosbynYw/+1+X/WhTEY1ruIuXHjNcJYwIEmCYHRwNZ5Vwb4f5C+7GI5PFWj1XQD3Mcp9BNXA7dvpqklbLcMcZDCrnsPnVW+sobp+kJ9dcGZc2d0Dpu/qpK4vvpS5TT/zSTpXOzQbmzWVsj30rdIY3F2leVpjaQ06S2argkc26gPKDey2EX6zz5lU/uFEVpCOignyjYrnov1ULfiP+ytMaWoUugRwP0m7z4a1Y3kptcngsTfIk5zHbydoH9WNVxYEWj2z6dKsbc7bK4bZo5ucs9wlZAnMxGs/dWu+HZx5ekiO3rsXHDO+V3JkFkVo6soI0Gg07Kl/JdtG5fttZviTaAKseMTEHr11pk+PvsmRwmUEx9LKsnQEqCejiT5+km2K1rD2/kyJeGZmK5jpIGmgAk6Dr6auBnkqitN6bmbG4iOHKuPwnL6qiqcYss9x2gks7HgdSzE+uu8XsxrZhozdKjUr2N0A9laNpGSTZmyVnEWR/1bf84q6cVt7nGKprZFs8va0I56mY6jNHZvDpYeIpkk9b2wQwk6U18pt8Ns4EHjdt/ox9VRa3hPzh4iuN9ccHwCoup5ZDA1MBH6B5qAB7ZGxM1nOurkEx05Zjmjza0NJs5rd24H4sC411heJYdA1gT0mpPBY27bUqEzKdcrISAesdXmpC8XaYtZAdSFQierMdSfGs0nZq5R0lj+SVJw1//uj/AOsUV4tFtoWYhQoLMToABqSSeAoR8lWKW3YvhzlJuKRm5sjIBpNN/KjtZ3yWrbDkipZihJJYllh8pjJEGCDVN0ZoKLdjNPSDwNVVtnAztC5amJvZZ7yPbRj5NdsMbN1LjgqjAKzPLSQSRzjw0WI4dVB+9Ss2NvMoJlwQVBP0V1BFO7QdMV3g2Y1u2AiiVHNYorMvTzWYaVCbOdg1pmBDB1J7wQZorwu0b9/DPne2TagQVAcDrfpI83noSF1n50E69A0kHgI7azgbZKqyymaZrkmRXC4gEcV17RWsdtJLCyRmnhBiT1LxmOwQK0sxSb6IvezDH4Pmjg6nxlfXQVVl7Xxtq/s66UgEqDlJGYMrqSI69DVb8i31T4GmBxSExcHbHs9dOTab6p8DTbFoQVJBHeI4a+qon/EvG/I6xAhx2irb3Vv58JZPUuX8BK/oKqbHcVPbVgbgYwnDMn1HPgwB/XNXDlXiehHsLGauLl6m13EGmz3zXNRqOuUFaphmNZS0hZlp6cJdpvbtjtpyijhNAkOUvVWu/mKzYm52BU8FBPpJqyETu6qqPeHEZ7zn61xj5sxj0RWuBckzfAhcMWh5vb6qW2cIKaA8JBEgjpkHopDHfNUd/wCgHrqe3VZA7K8SygCYE/WAJ4HgfNXfDhNnHk5aRF7Z2tdFxVDmCdRJgzpqOnz1qwkso6yB4mKkt4tgjOGQXJBkFlFtV7WaToOzjTfBANiVjgbgPVIBmY6OFaQMcnYZY/FcmpIBP1QATLD5o07dfNQvZwr8uLVw84kFpPAnnNPb66MMOsuBr2QAW7SoPEjTTqNNdp7MS2p5PMSWBd3UrwM5nZtSemBxNRJ+RpCPgOdvwMFd/wAIHiyiq7FGu8WJPwRgenIP8wOvhQSDWxzm4oo8nzhcSx/6ZH+daFs1EG5p+Vc/dH8woAuLCYoFYmtYnDmNCahNn3iTNEWHuZhwpAVV5TEi9Znjybfz1BbCxvJFnNpbqjXK0hWOVlgkcRztRRP5Xki9Y/7bfz0ywFq2+FUQ2i/QGYhvpBl48ZM9tRk6pmmNWwIwuJD5jkCgO0KCxgEzALEns49Aq5fJ7hM2Btt/jHhcaqmu4MWi4ysA+qhoDM0iWCcVUKCJPEtVseTpmOzYQw03gvY0kj0kVS6Ja5A7f/DLbvuUZARBJKklSRzgpXiekg9dPd07aDA2jbYsDmJnRsxck5gCYPtFJ7XwKvbIZXzDmnKubUaQwmVYdIIrfk/2FcCXeaVtTChjJzdsaTx06BHXUxfJpONID8VbAuMOHPYT1c4iak9pZhDLK2h8lbmRmVRqR3nXz11dsqm0HV4AF1uPAEyVJ7JIouxGzEMXDyjOBzVKFgnTzCOaZOs8e6pm6Y8cbQCbKxGXFWX4Rdt+YBx6qvhG4iaojbJC3BwzAS0EGDmJAJGkgRMd1XTs7F51BniAfETWq6MpcMXvgxxoP8qWGLbPzH6F223mM2z/AD0YPaJmeFQ++mDz7OxK8SLTMO9IuD+Wh8oI9lJ4jW2D2A0V7gXudcUdKq3gf99CdvW14j1+upncbERiEH1gy+gkfoK4prxZ6C7LDdTFN3U06Y9f6+2kWuVx2aiE1ldZqynYhBc08fTSyu1aTEClOXU9FSM1iMSVRmj5qsfAE+qqnxBl19/fhVkbfvhcNcPWI8SB+hNVjefnT7++tdOH9M5i2LuDMvV/WfUK6GKXrpH4R90+/mrPhHZ7+FdUZOJhOClyxw2NB4vPeadbI2lbS8rO0KJMwT9EgaDtqO5c/V9/Ct/CD1e/hT3H6I2Y+w3/AIswpEG5p/hb2Vn8U4TQm4WI4SLjR2ieBoI+Efd9/Cs+Efd9/CjW/Q9pewn3g3ksXbWW28nMD80jQT1juod+Fr10n8I+77+FZy/3ffwo3GGzH2KfCl66md29t2bLOXaJAA0J6Z6KhBf+6ffzV1y33T7+ajcYbUfZY2zd/MIp511h/wDBz6qn7flT2eB/xm/KuftqmuV+6ffzVvlPun381G4w2Y+wt8om9mHxdyy1lywRGVpVl1LAjiNaFBjgODkdxitcp90+n2Vo3Pun0+yjcfoe1H2cJdQEmdTxJ1J7yasTcbfzC4bC8neuMr8ozQEZuaQsajuNV7yh+qfT7K0bv3T6fZRuMWzH2WzjN/NkXjmugOes2WJ85jWlH8qGz1UKjsFGgUWmUAdgiBVQG92H01hvH6tGthtR9kpvFtm1exN24hJVyCJEfRAOneKbLt1wuUXXC9UmKZG+eqs5c9VGt+hrEl+ihxS9dWFsjyi4ZLaB2YFUVTCk6hQDw7qrj4Q3V+ta5dur9aNxi2YluL5VMJ0u4H+Bq3iPKXgHRkNx4ZSp+TfgwIPR21UXLt1frWfCD1Ua2G1H2KYN+aR78I9VOt38RkvWz9W4PCRPrpgcQfqmt4dyCT5/T/Ws2jZFzXE7qbOlIWcRmRW61U+IBrnP2155uLtarKSFz3msoEIKO300rHfTU3O2sW/3Uxm9rbP5a01vMUmNQAYIM8OkULHcG90YpPPaI/RjRaL9djEd9XGco8ITimBj7i4gf8zb/LYeusXcXE/aLX5ZowuYitC/2VW9L5C218wSG4OJP/M2vy2rfxfYj7Vb/LajJL1Kpd7DRuy+QttAV8X2I+1Wvy2rr4u8R9rtfltRyj8ONKK3fSeefyHtr5gD8XmJ+1WvyzXQ8neI+1WfyzVgAj3FdCO3wpb8/kPaj8wA+LnEfa7P5Z9tdfFviftVr8o+2jwnX+lYLvdRvT+QtuPzAP4t8T9qtflH210PJviPtdr8k+2j0XPea65Tvo3p/Ie3H5leP5PcQP8AmrX5P9a2PJ5iPtVv8kfuo7utrXGfso3p/INuPzAf4usR9rt/k/7q18Xd/wC1p+R/uo7V+z01gfsp70/kg218wE+Lm/8AbE/J/wB1a+Lm/wDbE/J/3UeqeHHprJ76TzSX/iDbXzAH4u7/ANsT8ke2s+Ly99tT8kfuo9JHb4VyWHbS35/JA8a+YCfF1f8Atqfkj91Z8XN/7Yv5I/dRs1yP/FI/CKazT+QttfMDT5O732wfkj91Y3k7u/bB+SP3UZcv7zWjiO+q3Z/INtfMCjuHcB//ADP/AOK+tq7TcJvpYpj3WkH6k0UXb2tJm/2Ubs/YbaFsNYCW1QFiFULJ4mBEmus3fSPL9nprkXez01mUOM/vFZSIfvrKYcidwcaRFZWUkA4t8KVQVlZVDEbvGsFbrKhjFrdLWeNZWUxDpBSyCtVlSwO4pQCtVlQUzTjjTcdNZWVURCyUoKysqmMRvDWuK1WVH6B0tbTjWqyrExQe/prca1usqZAcMK5I089ZWUhsQujjTJ+msrKpEmlroVlZVAN74pKsrKX6M6WtJxrKymSKitVlZTGf/9k=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>
              <a:solidFill>
                <a:prstClr val="black"/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3287688" y="188640"/>
            <a:ext cx="58326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  <a:latin typeface="Comic Sans MS" pitchFamily="66" charset="0"/>
              </a:rPr>
              <a:t>It </a:t>
            </a:r>
            <a:r>
              <a:rPr lang="en-US" sz="4000" b="1" dirty="0">
                <a:solidFill>
                  <a:prstClr val="black"/>
                </a:solidFill>
                <a:latin typeface="Comic Sans MS" pitchFamily="66" charset="0"/>
              </a:rPr>
              <a:t>is a game.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2999656" y="5517232"/>
            <a:ext cx="82454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B0F0"/>
                </a:solidFill>
                <a:latin typeface="Comic Sans MS" pitchFamily="66" charset="0"/>
              </a:rPr>
              <a:t>Its</a:t>
            </a:r>
            <a:r>
              <a:rPr lang="en-US" sz="4000" b="1" dirty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4000" b="1" dirty="0">
                <a:solidFill>
                  <a:prstClr val="black"/>
                </a:solidFill>
                <a:latin typeface="Comic Sans MS" pitchFamily="66" charset="0"/>
              </a:rPr>
              <a:t>name is Hangman.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3431704" y="836712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mic Sans MS" pitchFamily="66" charset="0"/>
              </a:rPr>
              <a:t>Subject pronoun</a:t>
            </a:r>
            <a:endParaRPr lang="en-US" b="1" dirty="0">
              <a:solidFill>
                <a:prstClr val="black"/>
              </a:solidFill>
              <a:latin typeface="Comic Sans MS" pitchFamily="66" charset="0"/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3108176" y="6237312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  <a:latin typeface="Comic Sans MS" pitchFamily="66" charset="0"/>
              </a:rPr>
              <a:t>Possessive adjective</a:t>
            </a:r>
          </a:p>
        </p:txBody>
      </p:sp>
      <p:pic>
        <p:nvPicPr>
          <p:cNvPr id="10" name="9 Imagen" descr="Maple-Story-Cygnus-Knight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40689" y="1412776"/>
            <a:ext cx="4018384" cy="4018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607264"/>
      </p:ext>
    </p:extLst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1775520" y="260648"/>
            <a:ext cx="8640960" cy="1008112"/>
          </a:xfrm>
          <a:prstGeom prst="rect">
            <a:avLst/>
          </a:prstGeom>
          <a:solidFill>
            <a:srgbClr val="FFEC61"/>
          </a:solidFill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dirty="0">
                <a:ln w="28575">
                  <a:solidFill>
                    <a:schemeClr val="tx1"/>
                  </a:solidFill>
                </a:ln>
                <a:latin typeface="Century Gothic" pitchFamily="34" charset="0"/>
              </a:rPr>
              <a:t>HELLO POSSESIVE ADJECTIVES</a:t>
            </a:r>
            <a:endParaRPr lang="en-US" dirty="0">
              <a:ln w="28575">
                <a:solidFill>
                  <a:schemeClr val="tx1"/>
                </a:solidFill>
              </a:ln>
              <a:latin typeface="Century Gothic" pitchFamily="34" charset="0"/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3213948" y="1556794"/>
            <a:ext cx="6120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4800" dirty="0">
                <a:ln w="28575">
                  <a:solidFill>
                    <a:srgbClr val="003DC4"/>
                  </a:solidFill>
                </a:ln>
                <a:solidFill>
                  <a:srgbClr val="003DC4"/>
                </a:solidFill>
                <a:latin typeface="Century Gothic" pitchFamily="34" charset="0"/>
              </a:rPr>
              <a:t>I</a:t>
            </a:r>
            <a:endParaRPr lang="en-US" sz="4800" dirty="0">
              <a:ln w="28575">
                <a:solidFill>
                  <a:srgbClr val="003DC4"/>
                </a:solidFill>
              </a:ln>
              <a:solidFill>
                <a:srgbClr val="003DC4"/>
              </a:solidFill>
              <a:latin typeface="Century Gothic" pitchFamily="34" charset="0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3152673" y="2636914"/>
            <a:ext cx="11521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4800" dirty="0">
                <a:ln w="28575">
                  <a:solidFill>
                    <a:srgbClr val="003DC4"/>
                  </a:solidFill>
                </a:ln>
                <a:solidFill>
                  <a:srgbClr val="003DC4"/>
                </a:solidFill>
                <a:latin typeface="Century Gothic" pitchFamily="34" charset="0"/>
              </a:rPr>
              <a:t>He</a:t>
            </a:r>
            <a:endParaRPr lang="en-US" sz="4800" dirty="0">
              <a:ln w="28575">
                <a:solidFill>
                  <a:srgbClr val="003DC4"/>
                </a:solidFill>
              </a:ln>
              <a:solidFill>
                <a:srgbClr val="003DC4"/>
              </a:solidFill>
              <a:latin typeface="Century Gothic" pitchFamily="34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3136302" y="3560243"/>
            <a:ext cx="15195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4800" dirty="0">
                <a:ln w="28575">
                  <a:solidFill>
                    <a:srgbClr val="003DC4"/>
                  </a:solidFill>
                </a:ln>
                <a:solidFill>
                  <a:srgbClr val="003DC4"/>
                </a:solidFill>
                <a:latin typeface="Century Gothic" pitchFamily="34" charset="0"/>
              </a:rPr>
              <a:t>She</a:t>
            </a:r>
            <a:endParaRPr lang="en-US" sz="4800" dirty="0">
              <a:ln w="28575">
                <a:solidFill>
                  <a:srgbClr val="003DC4"/>
                </a:solidFill>
              </a:ln>
              <a:solidFill>
                <a:srgbClr val="003DC4"/>
              </a:solidFill>
              <a:latin typeface="Century Gothic" pitchFamily="34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3136302" y="4329684"/>
            <a:ext cx="6120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4800" dirty="0">
                <a:ln w="28575">
                  <a:solidFill>
                    <a:srgbClr val="003DC4"/>
                  </a:solidFill>
                </a:ln>
                <a:solidFill>
                  <a:srgbClr val="003DC4"/>
                </a:solidFill>
                <a:latin typeface="Century Gothic" pitchFamily="34" charset="0"/>
              </a:rPr>
              <a:t>It</a:t>
            </a:r>
            <a:endParaRPr lang="en-US" sz="4800" dirty="0">
              <a:ln w="28575">
                <a:solidFill>
                  <a:srgbClr val="003DC4"/>
                </a:solidFill>
              </a:ln>
              <a:solidFill>
                <a:srgbClr val="003DC4"/>
              </a:solidFill>
              <a:latin typeface="Century Gothic" pitchFamily="34" charset="0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3067979" y="5409528"/>
            <a:ext cx="13215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4800" dirty="0">
                <a:ln w="28575">
                  <a:solidFill>
                    <a:srgbClr val="003DC4"/>
                  </a:solidFill>
                </a:ln>
                <a:solidFill>
                  <a:srgbClr val="003DC4"/>
                </a:solidFill>
                <a:latin typeface="Century Gothic" pitchFamily="34" charset="0"/>
              </a:rPr>
              <a:t>You</a:t>
            </a:r>
            <a:endParaRPr lang="en-US" sz="4800" dirty="0">
              <a:ln w="28575">
                <a:solidFill>
                  <a:srgbClr val="003DC4"/>
                </a:solidFill>
              </a:ln>
              <a:solidFill>
                <a:srgbClr val="003DC4"/>
              </a:solidFill>
              <a:latin typeface="Century Gothic" pitchFamily="34" charset="0"/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7320137" y="1556793"/>
            <a:ext cx="11684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4800" dirty="0">
                <a:ln w="28575">
                  <a:solidFill>
                    <a:srgbClr val="FC1C04"/>
                  </a:solidFill>
                </a:ln>
                <a:solidFill>
                  <a:srgbClr val="FC1C04"/>
                </a:solidFill>
                <a:latin typeface="Century Gothic" pitchFamily="34" charset="0"/>
              </a:rPr>
              <a:t>My</a:t>
            </a:r>
            <a:endParaRPr lang="en-US" sz="4800" dirty="0">
              <a:ln w="28575">
                <a:solidFill>
                  <a:srgbClr val="FC1C04"/>
                </a:solidFill>
              </a:ln>
              <a:solidFill>
                <a:srgbClr val="FC1C04"/>
              </a:solidFill>
              <a:latin typeface="Century Gothic" pitchFamily="34" charset="0"/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7302320" y="2636914"/>
            <a:ext cx="11684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4800" dirty="0">
                <a:ln w="28575">
                  <a:solidFill>
                    <a:srgbClr val="FC1C04"/>
                  </a:solidFill>
                </a:ln>
                <a:solidFill>
                  <a:srgbClr val="FC1C04"/>
                </a:solidFill>
                <a:latin typeface="Century Gothic" pitchFamily="34" charset="0"/>
              </a:rPr>
              <a:t>His</a:t>
            </a:r>
            <a:endParaRPr lang="en-US" sz="4800" dirty="0">
              <a:ln w="28575">
                <a:solidFill>
                  <a:srgbClr val="FC1C04"/>
                </a:solidFill>
              </a:ln>
              <a:solidFill>
                <a:srgbClr val="FC1C04"/>
              </a:solidFill>
              <a:latin typeface="Century Gothic" pitchFamily="34" charset="0"/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7302318" y="3501010"/>
            <a:ext cx="15299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4800" dirty="0">
                <a:ln w="28575">
                  <a:solidFill>
                    <a:srgbClr val="FC1C04"/>
                  </a:solidFill>
                </a:ln>
                <a:solidFill>
                  <a:srgbClr val="FC1C04"/>
                </a:solidFill>
                <a:latin typeface="Century Gothic" pitchFamily="34" charset="0"/>
              </a:rPr>
              <a:t>Her</a:t>
            </a:r>
            <a:endParaRPr lang="en-US" sz="4800" dirty="0">
              <a:ln w="28575">
                <a:solidFill>
                  <a:srgbClr val="FC1C04"/>
                </a:solidFill>
              </a:ln>
              <a:solidFill>
                <a:srgbClr val="FC1C04"/>
              </a:solidFill>
              <a:latin typeface="Century Gothic" pitchFamily="34" charset="0"/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7320137" y="4329683"/>
            <a:ext cx="11684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4800" dirty="0">
                <a:ln w="28575">
                  <a:solidFill>
                    <a:srgbClr val="FC1C04"/>
                  </a:solidFill>
                </a:ln>
                <a:solidFill>
                  <a:srgbClr val="FC1C04"/>
                </a:solidFill>
                <a:latin typeface="Century Gothic" pitchFamily="34" charset="0"/>
              </a:rPr>
              <a:t>Its</a:t>
            </a:r>
            <a:endParaRPr lang="en-US" sz="4800" dirty="0">
              <a:ln w="28575">
                <a:solidFill>
                  <a:srgbClr val="FC1C04"/>
                </a:solidFill>
              </a:ln>
              <a:solidFill>
                <a:srgbClr val="FC1C04"/>
              </a:solidFill>
              <a:latin typeface="Century Gothic" pitchFamily="34" charset="0"/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7302320" y="5439595"/>
            <a:ext cx="15299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4800" dirty="0">
                <a:ln w="28575">
                  <a:solidFill>
                    <a:srgbClr val="FC1C04"/>
                  </a:solidFill>
                </a:ln>
                <a:solidFill>
                  <a:srgbClr val="FC1C04"/>
                </a:solidFill>
                <a:latin typeface="Century Gothic" pitchFamily="34" charset="0"/>
              </a:rPr>
              <a:t>Your</a:t>
            </a:r>
            <a:endParaRPr lang="en-US" sz="4800" dirty="0">
              <a:ln w="28575">
                <a:solidFill>
                  <a:srgbClr val="FC1C04"/>
                </a:solidFill>
              </a:ln>
              <a:solidFill>
                <a:srgbClr val="FC1C04"/>
              </a:solidFill>
              <a:latin typeface="Century Gothic" pitchFamily="34" charset="0"/>
            </a:endParaRPr>
          </a:p>
        </p:txBody>
      </p:sp>
      <p:cxnSp>
        <p:nvCxnSpPr>
          <p:cNvPr id="13" name="12 Conector recto de flecha"/>
          <p:cNvCxnSpPr/>
          <p:nvPr/>
        </p:nvCxnSpPr>
        <p:spPr>
          <a:xfrm>
            <a:off x="4791472" y="1972291"/>
            <a:ext cx="2016224" cy="1"/>
          </a:xfrm>
          <a:prstGeom prst="straightConnector1">
            <a:avLst/>
          </a:prstGeom>
          <a:ln w="146050">
            <a:solidFill>
              <a:srgbClr val="F30D3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 de flecha"/>
          <p:cNvCxnSpPr/>
          <p:nvPr/>
        </p:nvCxnSpPr>
        <p:spPr>
          <a:xfrm>
            <a:off x="4808240" y="3052412"/>
            <a:ext cx="2016224" cy="1"/>
          </a:xfrm>
          <a:prstGeom prst="straightConnector1">
            <a:avLst/>
          </a:prstGeom>
          <a:ln w="146050">
            <a:solidFill>
              <a:srgbClr val="F30D3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recto de flecha"/>
          <p:cNvCxnSpPr/>
          <p:nvPr/>
        </p:nvCxnSpPr>
        <p:spPr>
          <a:xfrm>
            <a:off x="4808240" y="3975741"/>
            <a:ext cx="2016224" cy="1"/>
          </a:xfrm>
          <a:prstGeom prst="straightConnector1">
            <a:avLst/>
          </a:prstGeom>
          <a:ln w="146050">
            <a:solidFill>
              <a:srgbClr val="F30D3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 de flecha"/>
          <p:cNvCxnSpPr/>
          <p:nvPr/>
        </p:nvCxnSpPr>
        <p:spPr>
          <a:xfrm>
            <a:off x="4808240" y="4869161"/>
            <a:ext cx="2016224" cy="1"/>
          </a:xfrm>
          <a:prstGeom prst="straightConnector1">
            <a:avLst/>
          </a:prstGeom>
          <a:ln w="146050">
            <a:solidFill>
              <a:srgbClr val="F30D3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8 Conector recto de flecha"/>
          <p:cNvCxnSpPr/>
          <p:nvPr/>
        </p:nvCxnSpPr>
        <p:spPr>
          <a:xfrm>
            <a:off x="4821916" y="5877272"/>
            <a:ext cx="2016224" cy="1"/>
          </a:xfrm>
          <a:prstGeom prst="straightConnector1">
            <a:avLst/>
          </a:prstGeom>
          <a:ln w="146050">
            <a:solidFill>
              <a:srgbClr val="F30D3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0965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80000"/>
                <a:satMod val="300000"/>
              </a:schemeClr>
            </a:gs>
            <a:gs pos="100000">
              <a:srgbClr val="FFFF00">
                <a:alpha val="72000"/>
              </a:srgb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81200" y="-27384"/>
            <a:ext cx="8229600" cy="1143000"/>
          </a:xfrm>
        </p:spPr>
        <p:txBody>
          <a:bodyPr>
            <a:normAutofit/>
          </a:bodyPr>
          <a:lstStyle/>
          <a:p>
            <a:r>
              <a:rPr lang="en-US" sz="5400" b="1" dirty="0">
                <a:ln>
                  <a:solidFill>
                    <a:srgbClr val="FF8E1D"/>
                  </a:solidFill>
                </a:ln>
                <a:solidFill>
                  <a:srgbClr val="FF8E1D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ID card</a:t>
            </a:r>
          </a:p>
        </p:txBody>
      </p:sp>
      <p:pic>
        <p:nvPicPr>
          <p:cNvPr id="4" name="3 Marcador de contenido" descr="id-card_1790880c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711625" y="1628801"/>
            <a:ext cx="6733065" cy="4200847"/>
          </a:xfrm>
        </p:spPr>
      </p:pic>
      <p:sp>
        <p:nvSpPr>
          <p:cNvPr id="5" name="4 Rectángulo"/>
          <p:cNvSpPr/>
          <p:nvPr/>
        </p:nvSpPr>
        <p:spPr>
          <a:xfrm>
            <a:off x="2855640" y="3212976"/>
            <a:ext cx="2016224" cy="244827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5951984" y="3789040"/>
            <a:ext cx="1512168" cy="36004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6 Elipse"/>
          <p:cNvSpPr/>
          <p:nvPr/>
        </p:nvSpPr>
        <p:spPr>
          <a:xfrm>
            <a:off x="5015880" y="3789040"/>
            <a:ext cx="360040" cy="36004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3791744" y="2492896"/>
            <a:ext cx="1368152" cy="28803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8 Rectángulo"/>
          <p:cNvSpPr/>
          <p:nvPr/>
        </p:nvSpPr>
        <p:spPr>
          <a:xfrm>
            <a:off x="3719736" y="2780928"/>
            <a:ext cx="1368152" cy="28803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9 Rectángulo"/>
          <p:cNvSpPr/>
          <p:nvPr/>
        </p:nvSpPr>
        <p:spPr>
          <a:xfrm>
            <a:off x="7032104" y="4293096"/>
            <a:ext cx="936104" cy="28803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10 Rectángulo"/>
          <p:cNvSpPr/>
          <p:nvPr/>
        </p:nvSpPr>
        <p:spPr>
          <a:xfrm>
            <a:off x="6816080" y="4797152"/>
            <a:ext cx="2160240" cy="792088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3" name="12 Conector recto de flecha"/>
          <p:cNvCxnSpPr>
            <a:stCxn id="9" idx="1"/>
          </p:cNvCxnSpPr>
          <p:nvPr/>
        </p:nvCxnSpPr>
        <p:spPr>
          <a:xfrm flipH="1" flipV="1">
            <a:off x="2567608" y="2492896"/>
            <a:ext cx="1152128" cy="432048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13 CuadroTexto"/>
          <p:cNvSpPr txBox="1"/>
          <p:nvPr/>
        </p:nvSpPr>
        <p:spPr>
          <a:xfrm>
            <a:off x="1566886" y="2185700"/>
            <a:ext cx="10727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7030A0"/>
                </a:solidFill>
              </a:rPr>
              <a:t>Name</a:t>
            </a:r>
          </a:p>
        </p:txBody>
      </p:sp>
      <p:cxnSp>
        <p:nvCxnSpPr>
          <p:cNvPr id="18" name="17 Conector recto de flecha"/>
          <p:cNvCxnSpPr>
            <a:stCxn id="8" idx="0"/>
          </p:cNvCxnSpPr>
          <p:nvPr/>
        </p:nvCxnSpPr>
        <p:spPr>
          <a:xfrm flipH="1" flipV="1">
            <a:off x="3359696" y="1196752"/>
            <a:ext cx="1116124" cy="1296144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20 CuadroTexto"/>
          <p:cNvSpPr txBox="1"/>
          <p:nvPr/>
        </p:nvSpPr>
        <p:spPr>
          <a:xfrm>
            <a:off x="2279576" y="745540"/>
            <a:ext cx="17034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7030A0"/>
                </a:solidFill>
              </a:rPr>
              <a:t>Last name</a:t>
            </a:r>
          </a:p>
        </p:txBody>
      </p:sp>
      <p:cxnSp>
        <p:nvCxnSpPr>
          <p:cNvPr id="22" name="21 Conector recto de flecha"/>
          <p:cNvCxnSpPr>
            <a:stCxn id="6" idx="0"/>
          </p:cNvCxnSpPr>
          <p:nvPr/>
        </p:nvCxnSpPr>
        <p:spPr>
          <a:xfrm flipV="1">
            <a:off x="6708068" y="3212976"/>
            <a:ext cx="36004" cy="576064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24 CuadroTexto"/>
          <p:cNvSpPr txBox="1"/>
          <p:nvPr/>
        </p:nvSpPr>
        <p:spPr>
          <a:xfrm>
            <a:off x="5879976" y="2708920"/>
            <a:ext cx="18436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7030A0"/>
                </a:solidFill>
              </a:rPr>
              <a:t>Nationality</a:t>
            </a:r>
          </a:p>
        </p:txBody>
      </p:sp>
      <p:cxnSp>
        <p:nvCxnSpPr>
          <p:cNvPr id="26" name="25 Conector recto de flecha"/>
          <p:cNvCxnSpPr>
            <a:stCxn id="10" idx="3"/>
            <a:endCxn id="29" idx="1"/>
          </p:cNvCxnSpPr>
          <p:nvPr/>
        </p:nvCxnSpPr>
        <p:spPr>
          <a:xfrm flipV="1">
            <a:off x="7968208" y="4049490"/>
            <a:ext cx="1512168" cy="387622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28 CuadroTexto"/>
          <p:cNvSpPr txBox="1"/>
          <p:nvPr/>
        </p:nvSpPr>
        <p:spPr>
          <a:xfrm>
            <a:off x="9480377" y="3356993"/>
            <a:ext cx="118891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7030A0"/>
                </a:solidFill>
              </a:rPr>
              <a:t>Where</a:t>
            </a:r>
          </a:p>
          <a:p>
            <a:r>
              <a:rPr lang="en-US" sz="2800" b="1" dirty="0">
                <a:solidFill>
                  <a:srgbClr val="7030A0"/>
                </a:solidFill>
              </a:rPr>
              <a:t>Is she</a:t>
            </a:r>
          </a:p>
          <a:p>
            <a:r>
              <a:rPr lang="en-US" sz="2800" b="1" dirty="0">
                <a:solidFill>
                  <a:srgbClr val="7030A0"/>
                </a:solidFill>
              </a:rPr>
              <a:t>from</a:t>
            </a:r>
          </a:p>
        </p:txBody>
      </p:sp>
      <p:cxnSp>
        <p:nvCxnSpPr>
          <p:cNvPr id="31" name="30 Conector recto de flecha"/>
          <p:cNvCxnSpPr>
            <a:stCxn id="7" idx="4"/>
          </p:cNvCxnSpPr>
          <p:nvPr/>
        </p:nvCxnSpPr>
        <p:spPr>
          <a:xfrm>
            <a:off x="5195900" y="4149080"/>
            <a:ext cx="396044" cy="2016224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34 CuadroTexto"/>
          <p:cNvSpPr txBox="1"/>
          <p:nvPr/>
        </p:nvSpPr>
        <p:spPr>
          <a:xfrm>
            <a:off x="5022890" y="6021288"/>
            <a:ext cx="12891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7030A0"/>
                </a:solidFill>
              </a:rPr>
              <a:t>Gender</a:t>
            </a:r>
          </a:p>
        </p:txBody>
      </p:sp>
      <p:cxnSp>
        <p:nvCxnSpPr>
          <p:cNvPr id="36" name="35 Conector recto de flecha"/>
          <p:cNvCxnSpPr>
            <a:stCxn id="5" idx="2"/>
          </p:cNvCxnSpPr>
          <p:nvPr/>
        </p:nvCxnSpPr>
        <p:spPr>
          <a:xfrm flipH="1">
            <a:off x="3431704" y="5661248"/>
            <a:ext cx="432048" cy="36004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38 CuadroTexto"/>
          <p:cNvSpPr txBox="1"/>
          <p:nvPr/>
        </p:nvSpPr>
        <p:spPr>
          <a:xfrm>
            <a:off x="1775521" y="6021288"/>
            <a:ext cx="22818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7030A0"/>
                </a:solidFill>
              </a:rPr>
              <a:t>Picture/photo</a:t>
            </a:r>
          </a:p>
        </p:txBody>
      </p:sp>
      <p:cxnSp>
        <p:nvCxnSpPr>
          <p:cNvPr id="40" name="39 Conector recto de flecha"/>
          <p:cNvCxnSpPr>
            <a:stCxn id="11" idx="2"/>
          </p:cNvCxnSpPr>
          <p:nvPr/>
        </p:nvCxnSpPr>
        <p:spPr>
          <a:xfrm>
            <a:off x="7896200" y="5589240"/>
            <a:ext cx="432048" cy="576064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42 CuadroTexto"/>
          <p:cNvSpPr txBox="1"/>
          <p:nvPr/>
        </p:nvSpPr>
        <p:spPr>
          <a:xfrm>
            <a:off x="8328248" y="6021288"/>
            <a:ext cx="16023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7030A0"/>
                </a:solidFill>
              </a:rPr>
              <a:t>Signature</a:t>
            </a:r>
          </a:p>
        </p:txBody>
      </p:sp>
    </p:spTree>
    <p:extLst>
      <p:ext uri="{BB962C8B-B14F-4D97-AF65-F5344CB8AC3E}">
        <p14:creationId xmlns:p14="http://schemas.microsoft.com/office/powerpoint/2010/main" val="30165379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6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8" dur="1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0" dur="1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9" dur="1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40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2" dur="1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1" dur="1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52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4" dur="1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3" dur="1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64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6" dur="1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5" dur="1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76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8" dur="1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7" dur="1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0" dur="1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4" grpId="0"/>
      <p:bldP spid="21" grpId="0"/>
      <p:bldP spid="25" grpId="0"/>
      <p:bldP spid="29" grpId="0"/>
      <p:bldP spid="35" grpId="0"/>
      <p:bldP spid="39" grpId="0"/>
      <p:bldP spid="4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811524" y="219804"/>
            <a:ext cx="6012668" cy="1264980"/>
          </a:xfrm>
          <a:prstGeom prst="cloud">
            <a:avLst/>
          </a:prstGeom>
          <a:solidFill>
            <a:srgbClr val="FFFF00"/>
          </a:solidFill>
          <a:ln>
            <a:solidFill>
              <a:srgbClr val="FFCC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PE" sz="4800" dirty="0">
                <a:ln>
                  <a:solidFill>
                    <a:sysClr val="windowText" lastClr="000000"/>
                  </a:solidFill>
                </a:ln>
                <a:latin typeface="Century Gothic" pitchFamily="34" charset="0"/>
              </a:rPr>
              <a:t>Examples</a:t>
            </a:r>
            <a:endParaRPr lang="en-US" sz="4800" dirty="0">
              <a:ln>
                <a:solidFill>
                  <a:sysClr val="windowText" lastClr="000000"/>
                </a:solidFill>
              </a:ln>
              <a:latin typeface="Century Gothic" pitchFamily="34" charset="0"/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2974504" y="1949932"/>
            <a:ext cx="64338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4800" dirty="0">
                <a:ln>
                  <a:solidFill>
                    <a:sysClr val="windowText" lastClr="000000"/>
                  </a:solidFill>
                </a:ln>
                <a:latin typeface="Century Gothic" pitchFamily="34" charset="0"/>
              </a:rPr>
              <a:t>What’s </a:t>
            </a:r>
            <a:r>
              <a:rPr lang="es-PE" sz="4800" dirty="0">
                <a:ln w="28575">
                  <a:solidFill>
                    <a:srgbClr val="FC1C04"/>
                  </a:solidFill>
                </a:ln>
                <a:solidFill>
                  <a:srgbClr val="FC1C04"/>
                </a:solidFill>
                <a:latin typeface="Century Gothic" pitchFamily="34" charset="0"/>
              </a:rPr>
              <a:t>your</a:t>
            </a:r>
            <a:r>
              <a:rPr lang="es-PE" sz="4800" dirty="0">
                <a:ln>
                  <a:solidFill>
                    <a:sysClr val="windowText" lastClr="000000"/>
                  </a:solidFill>
                </a:ln>
                <a:latin typeface="Century Gothic" pitchFamily="34" charset="0"/>
              </a:rPr>
              <a:t> name?</a:t>
            </a:r>
            <a:endParaRPr lang="en-US" sz="4800" dirty="0">
              <a:ln>
                <a:solidFill>
                  <a:sysClr val="windowText" lastClr="000000"/>
                </a:solidFill>
              </a:ln>
              <a:latin typeface="Century Gothic" pitchFamily="34" charset="0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3046512" y="3246075"/>
            <a:ext cx="64338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4800" dirty="0">
                <a:ln w="28575">
                  <a:solidFill>
                    <a:srgbClr val="0070C0"/>
                  </a:solidFill>
                </a:ln>
                <a:solidFill>
                  <a:srgbClr val="0070C0"/>
                </a:solidFill>
                <a:latin typeface="Century Gothic" pitchFamily="34" charset="0"/>
              </a:rPr>
              <a:t>I am </a:t>
            </a:r>
            <a:r>
              <a:rPr lang="es-PE" sz="4800" dirty="0">
                <a:ln>
                  <a:solidFill>
                    <a:sysClr val="windowText" lastClr="000000"/>
                  </a:solidFill>
                </a:ln>
                <a:latin typeface="Century Gothic" pitchFamily="34" charset="0"/>
              </a:rPr>
              <a:t>Pancracito</a:t>
            </a:r>
            <a:endParaRPr lang="en-US" sz="4800" dirty="0">
              <a:ln>
                <a:solidFill>
                  <a:sysClr val="windowText" lastClr="000000"/>
                </a:solidFill>
              </a:ln>
              <a:latin typeface="Century Gothic" pitchFamily="34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2665124" y="4686236"/>
            <a:ext cx="71032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4800" dirty="0">
                <a:ln w="28575">
                  <a:solidFill>
                    <a:srgbClr val="FC1C04"/>
                  </a:solidFill>
                </a:ln>
                <a:solidFill>
                  <a:srgbClr val="FC1C04"/>
                </a:solidFill>
                <a:latin typeface="Century Gothic" pitchFamily="34" charset="0"/>
              </a:rPr>
              <a:t>My </a:t>
            </a:r>
            <a:r>
              <a:rPr lang="es-PE" sz="4800" dirty="0">
                <a:ln>
                  <a:solidFill>
                    <a:sysClr val="windowText" lastClr="000000"/>
                  </a:solidFill>
                </a:ln>
                <a:latin typeface="Century Gothic" pitchFamily="34" charset="0"/>
              </a:rPr>
              <a:t>name is Pancracito</a:t>
            </a:r>
            <a:endParaRPr lang="en-US" sz="4800" dirty="0">
              <a:ln>
                <a:solidFill>
                  <a:sysClr val="windowText" lastClr="000000"/>
                </a:solidFill>
              </a:ln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18472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4059676" y="422745"/>
            <a:ext cx="6624736" cy="2389406"/>
          </a:xfrm>
          <a:prstGeom prst="cloud">
            <a:avLst/>
          </a:prstGeom>
          <a:solidFill>
            <a:srgbClr val="D9FF6D"/>
          </a:solidFill>
          <a:ln>
            <a:solidFill>
              <a:srgbClr val="003DC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PE" sz="4800" dirty="0">
                <a:ln>
                  <a:solidFill>
                    <a:sysClr val="windowText" lastClr="000000"/>
                  </a:solidFill>
                </a:ln>
                <a:latin typeface="Century Gothic" pitchFamily="34" charset="0"/>
              </a:rPr>
              <a:t>What’s </a:t>
            </a:r>
            <a:r>
              <a:rPr lang="es-PE" sz="4800" dirty="0">
                <a:ln>
                  <a:solidFill>
                    <a:srgbClr val="FC1C04"/>
                  </a:solidFill>
                </a:ln>
                <a:solidFill>
                  <a:srgbClr val="FC1C04"/>
                </a:solidFill>
                <a:latin typeface="Century Gothic" pitchFamily="34" charset="0"/>
              </a:rPr>
              <a:t>his</a:t>
            </a:r>
            <a:r>
              <a:rPr lang="es-PE" sz="4800" dirty="0">
                <a:ln>
                  <a:solidFill>
                    <a:sysClr val="windowText" lastClr="000000"/>
                  </a:solidFill>
                </a:ln>
                <a:latin typeface="Century Gothic" pitchFamily="34" charset="0"/>
              </a:rPr>
              <a:t> e-mail address?</a:t>
            </a:r>
            <a:endParaRPr lang="en-US" sz="4800" dirty="0">
              <a:ln>
                <a:solidFill>
                  <a:sysClr val="windowText" lastClr="000000"/>
                </a:solidFill>
              </a:ln>
              <a:latin typeface="Century Gothic" pitchFamily="34" charset="0"/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1919536" y="2886036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4800" dirty="0">
                <a:ln>
                  <a:solidFill>
                    <a:srgbClr val="003DC4"/>
                  </a:solidFill>
                </a:ln>
                <a:solidFill>
                  <a:srgbClr val="003DC4"/>
                </a:solidFill>
                <a:latin typeface="Century Gothic" pitchFamily="34" charset="0"/>
              </a:rPr>
              <a:t>It is </a:t>
            </a:r>
            <a:r>
              <a:rPr lang="es-PE" sz="4800" dirty="0">
                <a:ln>
                  <a:solidFill>
                    <a:sysClr val="windowText" lastClr="000000"/>
                  </a:solidFill>
                </a:ln>
                <a:latin typeface="Century Gothic" pitchFamily="34" charset="0"/>
              </a:rPr>
              <a:t>timmyt@hotmail.com</a:t>
            </a:r>
            <a:endParaRPr lang="en-US" sz="4800" dirty="0">
              <a:ln>
                <a:solidFill>
                  <a:sysClr val="windowText" lastClr="000000"/>
                </a:solidFill>
              </a:ln>
              <a:latin typeface="Century Gothic" pitchFamily="34" charset="0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1926076" y="4365104"/>
            <a:ext cx="84183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4800" dirty="0">
                <a:ln>
                  <a:solidFill>
                    <a:srgbClr val="FC1C04"/>
                  </a:solidFill>
                </a:ln>
                <a:solidFill>
                  <a:srgbClr val="FC1C04"/>
                </a:solidFill>
                <a:latin typeface="Century Gothic" pitchFamily="34" charset="0"/>
              </a:rPr>
              <a:t>His</a:t>
            </a:r>
            <a:r>
              <a:rPr lang="es-PE" sz="4800" dirty="0">
                <a:ln>
                  <a:solidFill>
                    <a:sysClr val="windowText" lastClr="000000"/>
                  </a:solidFill>
                </a:ln>
                <a:latin typeface="Century Gothic" pitchFamily="34" charset="0"/>
              </a:rPr>
              <a:t> e-mail address is timmyt@hotmail.com</a:t>
            </a:r>
            <a:endParaRPr lang="en-US" sz="4800" dirty="0">
              <a:ln>
                <a:solidFill>
                  <a:sysClr val="windowText" lastClr="000000"/>
                </a:solidFill>
              </a:ln>
              <a:latin typeface="Century Gothic" pitchFamily="34" charset="0"/>
            </a:endParaRPr>
          </a:p>
        </p:txBody>
      </p:sp>
      <p:pic>
        <p:nvPicPr>
          <p:cNvPr id="1026" name="Picture 2" descr="http://orginal-software.org/images/e-mail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8784" y="116632"/>
            <a:ext cx="2500892" cy="2667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21656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1919536" y="2348880"/>
            <a:ext cx="84249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FF0000"/>
                </a:solidFill>
                <a:latin typeface="Comic Sans MS" pitchFamily="66" charset="0"/>
              </a:rPr>
              <a:t>Subject pronouns </a:t>
            </a:r>
            <a:r>
              <a:rPr lang="en-US" sz="6000" b="1" dirty="0">
                <a:latin typeface="Comic Sans MS" pitchFamily="66" charset="0"/>
              </a:rPr>
              <a:t>and</a:t>
            </a:r>
            <a:r>
              <a:rPr lang="en-US" sz="6000" b="1" dirty="0">
                <a:solidFill>
                  <a:srgbClr val="C00000"/>
                </a:solidFill>
                <a:latin typeface="Comic Sans MS" pitchFamily="66" charset="0"/>
              </a:rPr>
              <a:t> </a:t>
            </a:r>
            <a:r>
              <a:rPr lang="en-US" sz="6000" b="1" dirty="0">
                <a:solidFill>
                  <a:srgbClr val="00B0F0"/>
                </a:solidFill>
                <a:latin typeface="Comic Sans MS" pitchFamily="66" charset="0"/>
              </a:rPr>
              <a:t>Possessive adjectives</a:t>
            </a:r>
          </a:p>
        </p:txBody>
      </p:sp>
    </p:spTree>
    <p:extLst>
      <p:ext uri="{BB962C8B-B14F-4D97-AF65-F5344CB8AC3E}">
        <p14:creationId xmlns:p14="http://schemas.microsoft.com/office/powerpoint/2010/main" val="1722837109"/>
      </p:ext>
    </p:extLst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USER\Pictures\all-about-me-boy.jpg"/>
          <p:cNvPicPr>
            <a:picLocks noChangeAspect="1" noChangeArrowheads="1"/>
          </p:cNvPicPr>
          <p:nvPr/>
        </p:nvPicPr>
        <p:blipFill>
          <a:blip r:embed="rId2" cstate="print">
            <a:lum bright="10000"/>
          </a:blip>
          <a:srcRect/>
          <a:stretch>
            <a:fillRect/>
          </a:stretch>
        </p:blipFill>
        <p:spPr bwMode="auto">
          <a:xfrm>
            <a:off x="6456040" y="404664"/>
            <a:ext cx="5093936" cy="5733256"/>
          </a:xfrm>
          <a:prstGeom prst="rect">
            <a:avLst/>
          </a:prstGeom>
          <a:noFill/>
        </p:spPr>
      </p:pic>
      <p:sp>
        <p:nvSpPr>
          <p:cNvPr id="5" name="4 CuadroTexto"/>
          <p:cNvSpPr txBox="1"/>
          <p:nvPr/>
        </p:nvSpPr>
        <p:spPr>
          <a:xfrm>
            <a:off x="1775520" y="2132856"/>
            <a:ext cx="48245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  <a:latin typeface="Comic Sans MS" pitchFamily="66" charset="0"/>
              </a:rPr>
              <a:t>I</a:t>
            </a:r>
            <a:r>
              <a:rPr lang="en-US" sz="4000" b="1" dirty="0">
                <a:latin typeface="Comic Sans MS" pitchFamily="66" charset="0"/>
              </a:rPr>
              <a:t> am a student.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1703512" y="4581128"/>
            <a:ext cx="45365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B0F0"/>
                </a:solidFill>
                <a:latin typeface="Comic Sans MS" pitchFamily="66" charset="0"/>
              </a:rPr>
              <a:t>My</a:t>
            </a:r>
            <a:r>
              <a:rPr lang="en-US" sz="4000" b="1" dirty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4000" b="1" dirty="0">
                <a:latin typeface="Comic Sans MS" pitchFamily="66" charset="0"/>
              </a:rPr>
              <a:t>name is Luis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1847528" y="2780928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mic Sans MS" pitchFamily="66" charset="0"/>
              </a:rPr>
              <a:t>Subject pronoun</a:t>
            </a:r>
            <a:endParaRPr lang="en-US" b="1" dirty="0">
              <a:latin typeface="Comic Sans MS" pitchFamily="66" charset="0"/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1847528" y="5301208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  <a:latin typeface="Comic Sans MS" pitchFamily="66" charset="0"/>
              </a:rPr>
              <a:t>Possessive adjective</a:t>
            </a:r>
          </a:p>
        </p:txBody>
      </p:sp>
    </p:spTree>
    <p:extLst>
      <p:ext uri="{BB962C8B-B14F-4D97-AF65-F5344CB8AC3E}">
        <p14:creationId xmlns:p14="http://schemas.microsoft.com/office/powerpoint/2010/main" val="2010311023"/>
      </p:ext>
    </p:extLst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USER\Pictures\cute_shy_little_girl_wearing_a_pink_dress_and_pig_tails_0515-0910-2919-0941_SMU.jpg"/>
          <p:cNvPicPr>
            <a:picLocks noChangeAspect="1" noChangeArrowheads="1"/>
          </p:cNvPicPr>
          <p:nvPr/>
        </p:nvPicPr>
        <p:blipFill>
          <a:blip r:embed="rId2" cstate="print"/>
          <a:srcRect l="22680" r="26921"/>
          <a:stretch>
            <a:fillRect/>
          </a:stretch>
        </p:blipFill>
        <p:spPr bwMode="auto">
          <a:xfrm>
            <a:off x="6166765" y="209682"/>
            <a:ext cx="2232248" cy="4429126"/>
          </a:xfrm>
          <a:prstGeom prst="rect">
            <a:avLst/>
          </a:prstGeom>
          <a:noFill/>
        </p:spPr>
      </p:pic>
      <p:sp>
        <p:nvSpPr>
          <p:cNvPr id="6" name="5 CuadroTexto"/>
          <p:cNvSpPr txBox="1"/>
          <p:nvPr/>
        </p:nvSpPr>
        <p:spPr>
          <a:xfrm>
            <a:off x="1524000" y="1268760"/>
            <a:ext cx="48245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  <a:latin typeface="Comic Sans MS" pitchFamily="66" charset="0"/>
              </a:rPr>
              <a:t>You</a:t>
            </a:r>
            <a:r>
              <a:rPr lang="en-US" sz="4000" b="1" dirty="0">
                <a:latin typeface="Comic Sans MS" pitchFamily="66" charset="0"/>
              </a:rPr>
              <a:t> are a student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1775520" y="4653136"/>
            <a:ext cx="86044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B0F0"/>
                </a:solidFill>
                <a:latin typeface="Comic Sans MS" pitchFamily="66" charset="0"/>
              </a:rPr>
              <a:t>Your</a:t>
            </a:r>
            <a:r>
              <a:rPr lang="en-US" sz="4000" b="1" dirty="0">
                <a:latin typeface="Comic Sans MS" pitchFamily="66" charset="0"/>
              </a:rPr>
              <a:t> phone number is 555-5555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1524000" y="2060848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mic Sans MS" pitchFamily="66" charset="0"/>
              </a:rPr>
              <a:t>Subject pronoun</a:t>
            </a:r>
            <a:endParaRPr lang="en-US" b="1" dirty="0">
              <a:latin typeface="Comic Sans MS" pitchFamily="66" charset="0"/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1847528" y="5301208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  <a:latin typeface="Comic Sans MS" pitchFamily="66" charset="0"/>
              </a:rPr>
              <a:t>Possessive adjective</a:t>
            </a:r>
          </a:p>
        </p:txBody>
      </p:sp>
      <p:pic>
        <p:nvPicPr>
          <p:cNvPr id="1026" name="Picture 2" descr="C:\Users\USER\Pictures\32381-Clipart-Illustration-Of-A-Flustered-Red-Faced-Caucasian-Woman-Pointing-The-Blame-At-Someone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5457" b="5021"/>
          <a:stretch>
            <a:fillRect/>
          </a:stretch>
        </p:blipFill>
        <p:spPr bwMode="auto">
          <a:xfrm>
            <a:off x="8256240" y="158503"/>
            <a:ext cx="3600399" cy="427585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28871135"/>
      </p:ext>
    </p:extLst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USER\Pictures\kid_clipart_girl_smilin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75921" y="144016"/>
            <a:ext cx="4383613" cy="5157192"/>
          </a:xfrm>
          <a:prstGeom prst="rect">
            <a:avLst/>
          </a:prstGeom>
          <a:noFill/>
        </p:spPr>
      </p:pic>
      <p:sp>
        <p:nvSpPr>
          <p:cNvPr id="5" name="4 CuadroTexto"/>
          <p:cNvSpPr txBox="1"/>
          <p:nvPr/>
        </p:nvSpPr>
        <p:spPr>
          <a:xfrm>
            <a:off x="2063552" y="1844824"/>
            <a:ext cx="48245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  <a:latin typeface="Comic Sans MS" pitchFamily="66" charset="0"/>
              </a:rPr>
              <a:t>She </a:t>
            </a:r>
            <a:r>
              <a:rPr lang="en-US" sz="4000" b="1" dirty="0">
                <a:latin typeface="Comic Sans MS" pitchFamily="66" charset="0"/>
              </a:rPr>
              <a:t>is a girl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1524000" y="5373217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B0F0"/>
                </a:solidFill>
                <a:latin typeface="Comic Sans MS" pitchFamily="66" charset="0"/>
              </a:rPr>
              <a:t>Her</a:t>
            </a:r>
            <a:r>
              <a:rPr lang="en-US" sz="3600" b="1" dirty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3600" b="1" dirty="0">
                <a:latin typeface="Comic Sans MS" pitchFamily="66" charset="0"/>
              </a:rPr>
              <a:t>e-mail address is hello@gmail.com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2135560" y="2564904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mic Sans MS" pitchFamily="66" charset="0"/>
              </a:rPr>
              <a:t>Subject pronoun</a:t>
            </a:r>
            <a:endParaRPr lang="en-US" b="1" dirty="0">
              <a:latin typeface="Comic Sans MS" pitchFamily="66" charset="0"/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1631504" y="5949280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  <a:latin typeface="Comic Sans MS" pitchFamily="66" charset="0"/>
              </a:rPr>
              <a:t>Possessive adjective</a:t>
            </a:r>
          </a:p>
        </p:txBody>
      </p:sp>
    </p:spTree>
    <p:extLst>
      <p:ext uri="{BB962C8B-B14F-4D97-AF65-F5344CB8AC3E}">
        <p14:creationId xmlns:p14="http://schemas.microsoft.com/office/powerpoint/2010/main" val="1312906602"/>
      </p:ext>
    </p:extLst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USER\Pictures\kid_clipart_boy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9376" y="620688"/>
            <a:ext cx="4392488" cy="5167633"/>
          </a:xfrm>
          <a:prstGeom prst="rect">
            <a:avLst/>
          </a:prstGeom>
          <a:noFill/>
        </p:spPr>
      </p:pic>
      <p:sp>
        <p:nvSpPr>
          <p:cNvPr id="5" name="4 CuadroTexto"/>
          <p:cNvSpPr txBox="1"/>
          <p:nvPr/>
        </p:nvSpPr>
        <p:spPr>
          <a:xfrm>
            <a:off x="4871864" y="404664"/>
            <a:ext cx="58326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  <a:latin typeface="Comic Sans MS" pitchFamily="66" charset="0"/>
              </a:rPr>
              <a:t>He </a:t>
            </a:r>
            <a:r>
              <a:rPr lang="en-US" sz="4000" b="1" dirty="0">
                <a:latin typeface="Comic Sans MS" pitchFamily="66" charset="0"/>
              </a:rPr>
              <a:t>is my best friend.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5087888" y="3861048"/>
            <a:ext cx="50770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B0F0"/>
                </a:solidFill>
                <a:latin typeface="Comic Sans MS" pitchFamily="66" charset="0"/>
              </a:rPr>
              <a:t>His</a:t>
            </a:r>
            <a:r>
              <a:rPr lang="en-US" sz="4000" b="1" dirty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4000" b="1" dirty="0">
                <a:latin typeface="Comic Sans MS" pitchFamily="66" charset="0"/>
              </a:rPr>
              <a:t>name is Albert.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5015880" y="1052736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mic Sans MS" pitchFamily="66" charset="0"/>
              </a:rPr>
              <a:t>Subject pronoun</a:t>
            </a:r>
            <a:endParaRPr lang="en-US" b="1" dirty="0">
              <a:latin typeface="Comic Sans MS" pitchFamily="66" charset="0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5087888" y="4509120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  <a:latin typeface="Comic Sans MS" pitchFamily="66" charset="0"/>
              </a:rPr>
              <a:t>Possessive adjective</a:t>
            </a:r>
          </a:p>
        </p:txBody>
      </p:sp>
    </p:spTree>
    <p:extLst>
      <p:ext uri="{BB962C8B-B14F-4D97-AF65-F5344CB8AC3E}">
        <p14:creationId xmlns:p14="http://schemas.microsoft.com/office/powerpoint/2010/main" val="1691508209"/>
      </p:ext>
    </p:extLst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/>
      <p:bldP spid="6" grpId="0"/>
      <p:bldP spid="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hQSERUUExIWFBUWFxcUFxYXGBcVFxUUFRUYFBUVFBUXGyYfFxojGRUVHy8gIycpLCwsFh4xNTAqNSYrLCkBCQoKDgwOGg8PFywfHSQsLCwpLCwpKSwsLCkpKSkpKSksKSkpKSwpKSksLC0sLCkpKSwsLCwpKSwpKSwsLCksKf/AABEIAMIBAwMBIgACEQEDEQH/xAAcAAABBAMBAAAAAAAAAAAAAAAGAwQFBwABAgj/xABMEAACAQIDAwcGDAMGBQQDAAABAhEAAwQSIQUGMRMiQVFhcZEHgaHB0fAUFyMyQlJUYpKTsdIWsuEVJHKiwuIzRGNz8UNTgrM0g6P/xAAZAQADAQEBAAAAAAAAAAAAAAAAAQIDBAX/xAAnEQACAgEEAwEAAgIDAAAAAAAAAQIRAxITITEiUfBBMoEEcWGh8f/aAAwDAQACEQMRAD8AZA+81te6tCKVRa8g9OhRQKUFtaTFvsrtbZqR0YMOPrVs2Y4N6a2FrJFIo1yXb6aw2uv1UJneq5PBfw9Fau70XdIAnolYrXZkTrQZow6h411I6vTQOm9F8atk8w/pS/8AE97q/wAlJ4ZBrQZ246qWULQSu9d4dH+QVn8WXuofgpbMg1IOGsLSWJs5UZlOYgEgTEwJig9d6b7BgpQFVzGQAY7BXGG3zvMswvUYWRI89GzINaC5cQpRXDyrQAe1jABHQZ0PVWnsuXEA5BoTpGYqSB5gPTQdh9qFFlZBLiVIlDxK8wmDIEa9XbFP8NvNdY5GaLYViJhQjsABnywWaCeHSePGk8bRatx1BRyYB11roXVJIkSIJAOonhI81Bh3kuBiR1BQShChR0xOn9BTFcbdtXM5Y5p1DZoJgx084cQONG0xXfKRYLR1VtQOqg3+LLvUPwH21s733fqj8B9tGzIWpBnkU0m2HWeNBv8AF17qX8De2tne+91L+FvbT2pBqQXNh44N6aSNntoV/i279Vfwt7aTub3XR9FPwkfqaNqQakFbWe39K5SB0UIrvZfHzlt+BpT+KX+qvg9PZkLUmFbEe5pNo6jUPsXbhvOVYAaSInjPaamQKlpp0xrk3ArRtL7zXRXs6645M0goaXgcwVddJ1JHTHQDJ7OJ4AE6U1x1y7byGFysyL86Tzo4cJ49E6QfmspLu7dyXJyMZUjRQ3SJGvCRp28DHGmm2cYGCoJnlLZ+a4kB9dSNeGbWNGniSq+vjxRcV4/i/Dznketq/wBHHJdtZSpUVleTq/5O6jlLVOksUiLortcTQzQXFusApHljW1J6qQzdymu0GK2XPUp8Tp66dohqP3kuZbBH1iB6/VTiuQfQGoOcT1eyn97Yl74GMU3J8lnyiWhywbKYWNdZOh4CaYL81j1z6dKI9ubOdcJgWYMbJsmIHC49x7rf/IqUPaFPVXcjll+ID8GrXb62wRqdAxhZgkTPdRLtTYmJw6I9zk4ckLBkyBJkRpxoZuYUG4OTzMSYGmUyeiJJJ7BR/veWW3hkYyQjEnthFJ8Qa1UUzBylFgnnufd9/NSuFs3bjqi5ZYwJ018K5F4THSeEiJ7qld3Lc4m33k+Ck09ERPLNELt7Zr2Xy3WQPAaFOeOqY+aY6OqKk90dz8Ti7JfD8kyhyrBnCsGgcVgwD0eemG0MMOeLuYXATOmaTOubUEdh6aJPIyHTGM4kWuTKsTwJJBUHomRMceNQknxRcm1TTBvEW3V8jheaxUjjMEg94kUgXPKkLAgaDoEngo4DzVIYtlN+6WJ1diIEnVjECdenSo65GaVJJmDOhnoAXjNTSui03psnMJuzir2GfEDkltLmDM7qsFQJ0PeI66GLM3L1tBClmVQXfKgkxqWMKO0mjHGO/wDZtkT8n8Ju5xwBYonJye4XInpNCW08KA0rm6+cAoHeZIjuqqSdEJuUbCbbe6mLwiK95ECs2UQ6trBbo7Aahcz9Qo92uLh2HhOVnMHWJ45Ctzk5n7mX0UDvcA95qtESd2XSNWLdx2VVAliANQNToNal13Txh+hb/Gvtpls66BctsDIzqf8AMKspbp1AHGntxFvSK9bd3Fj6CfjX21D47Osq6iVaOuCDBq4bGyWYTFVpvLg8mLuq3DN2D5wzaE6TqONKUElZUckpOmCovE3AOIngToe+pU32JggDToqPxeECvK5omJIy+s+inrfOXuj1eupaTVlRbUqY93fuZb6jrJXxEUbJboBwlzLdB6iG8DVgi8K483Z1QfB0LFctbrXwquGxBrCjQ0xHCmeIuheJjgOkanQClSZYaxx7Og9Wvh1itY1gLdwAfO5ImOGYXrcFo61PoXsn0Yf40Gld26/7/o4XnkpNfgkVPvNZS3J1lcXB2GCwaUWwaWFs0olo1FjQkFPVSqmlAjDorYunqqGxmlJoe3zvc22vazeAj1miRbvWPRQdvniJuAfVQeLGa0xK5Ck+CBfS33x7antub3PdtYa2qrbOHXKDJIbmIgnSAYX01B4gfNHb+kD105tYe2wYO4Q8QW4N5+g13x/izll/JHW623VstdJtpcd4hjoUjNIUx0yJ7qndpOmJsG9ducjlDW0UDPmb5wHQdSerQCaDcPg/lJUyJkkcNKLbmyy+FstBKhrhaASQGMBoHEDLrHXWt+JztLVywaTEB8RZF+6EQMoLKCxVJ1OWBwHRViYrdxNnoMUl3lxoFEBVYXAQGDgnoM9tV5i9jZ7oSyeVadBbBLd2XiKs3evANhtjYbDuZdSiseOuW4xHaATHmoh0PKuSvtv7ea7cuOuVAyqpBJOijoMddP8AdfenkbC21UMVLGZIJzMTMR7xUDjsuUdZ6O7iZ6p4VxsfDEEno+aPGamL5HkVJBBt/Brh2Qpem7ObKVgKDqCWExr0Gm+5OyrWLxDpdvi3cI+Thc2dtSygkjWBMdOvVUhvpsw2MWTeVuTuHMGUToAogDrB9VQe6mzzcxyMmbLbuJcZupVbNJ7TBHnp86ugaWhchtjcYuAU4RrS4hGHKHPzQc2mUrB4ZJmemoHDYrCJczjAqSDIDXXZVPYrAjxmpHfvEZ8UG/6a/wAzUIY3FxAVtYk9k8AZGpq20jKKb6LHtbZO1iMKyciP+JnBzmUHDKQOOY9NA+8aLh7ty3YxC3UgKzQVGYfOC8QwBHEGpTcbEk31IOUvbupPVmQifXUXtTYwtqRcYW3GhVpGaOlG4MD1iomaYly+Sf8AJ/ufaxlgMuKi4jc+3kkrziUOrCVIHGOsdFSZ8pA1HwRR/wDsP7KzyKbu3Ld65iGBW2bfJpmBHKFnVyVB4qMvHhLadNCO0rOW9dX6txx4OR6q0XRm1yGCeU5l4YZY/wC4f200x2z0xyXMa7iws5XSM4GRVWc0iZ00jiaEaJtkYRsRs+9aQEst5LgUcWXLBUdukgdMUMSXID4/EHKEzgoCcuhB8I08aJdu7uJbwtrE2sQLyO4XRcsSrHXnHUFIIiobbGylkKr5mOmSCHB6ihEzRkd1rlnYdzlQQ/KC/lPFQXRII6DEmOie+slyjeXElyBTjnjtkUdYAFraGeKj9IoFfgp7vTxo53abNh161JHpn11x5urOyHYv8HNbFsjop01s1sWq5tRYwuWJmR6OozWr1pmGXOwTm8wBApysHA+bpqo4RTljzwrPkBKiTEDMYkz0CtbRZFz8lfNw2+SJy8myMLl/ko+bPAE8Roy16uPD/kPGpKSqvvw895cO41p5v79OM5rK7F37vorK8rUegbtz10sl6uE7xSgTu9FDHQqLulbW8OoUmF7q3mjqqQo6Lg9FV/vJczYl/wDEF8yiKPxdFVti7ma8W6yzV0YO2yZ9DrYWzlxGLtWnJCtmLERIAVm0kH6oo4Pk9sHg93xT9lC246f3wsfoW28TlHrNH7bRPAcK9HH0efmfkQ1nyf2WMZ7g86/tqHxe3mw7tYtqpS0zIrNOYgMdWIIEzPAUWLeP1qrbGXM1x262Y+LE1oYk9h9+ryTFu1rx0b1NTq9tw4+3cGIy20srygNsGZgrqGJnuEUJVO7Awhu4fEoIzOLYE9YLNHcYA89Ia7AzF2CdZBY8FHQo0k9U+2jjdLd3DXrIblLmZPnjmiHAnhB5vVrwqGubOdeYbBz8CeTuFj1fNBVu8HWindnd+9hcPde4hUuCYPEKFPED5vE6dmtZQu+joypV2D2+O+NzHIguWbYyEtKBwecIIksew+aoXdXbpw7OFVZfKNZPAnt6Z9Fdg5ZkSCOlSw84BBB7RTPD4Ql80QAeor+upppuyGo6VyGGMsjEYV8VcOQqeTUL81m0KrGpk5jrOg16KCb+GOYayx1aOCg8Br0xr4VZmxd2rmL2TcFrV0xGcJIGfLbUEAnSYaROkiOmgvHjKShthGByNKMpDg5SGVvmtOh1ilNuysSWlhLgtmW7OHGLw7MwQQM0RqQjBgACCJ66QbfK6eKW/Bv3UXpsBsJsK7augcoVNxhIbKTcQhcw0JAUTGkzxqsq1Rg+wqw/lGxCcFtnvDfuoh2ZuHh8agxDXLive+VZVKZQ785gsqTEk8SarSrX8nuOHwe2CegjwYigRGY3yb2E/wDUveKfsphiSdmJmsc/lWhuU1jKCVy5Y6z4VZu0sGLizQFv/s3LhA31bi+BDD2UwBz+O72bNydueuG/dSu1vKNfv4e5Za1Zy3EZCQHkAjiJbjQsTWjSGhqNbfv1z+lFu52I5jrPSG8R/QUJ4caEebxEeqp3c2/Fwj6yx5wa4Mq8WejDtBfmPXXec1yGHX7+Fbnu6OquOjahIXyt1XgnKQfOJ0PjWbZx3KAwlwu3JLwGQKl9bpJOaeE1ly4JiDPHQTxri/dKCTbfLKjNlEAswUTr1keNenCeak1jvjhnnvHi1vz5voV5YfVFZWvCsrzePZ38Ha2a6ye/uaS+FVhxM0UULCknrXKaV1bE0qGNsbzbbt1Kf0qv01Y9wHiZo83kuZcM33oX0z6qBLP0j2/pNdWJcMyn2PNh7VNl7jKobNA1nQST0eapxN87g/8ASQ/i9tCuD4E9vqpzXfHhHm5OZMIhve7EDkkEkDTN0mOung3MQ/TfwX2VAbBwvKYmyn1riD/MKvDDbFVRPTVEFZWtxFP03HmX2VzjR/ZbKqAXeUXOc8iMpKgDLHbVrnAjqqqvKlpi0X6tlfS7mgDdnym3F4Ye14v7a3e8oN7E5bJtW1DkW5UtIznLIk9tBlSG7yzi8OP+tb/nFABAdyLYMF7ngvsp9hdwcMw1v3ge5PZRzitnEmYqBxlkIZU0wIS/vI2yP7vYAuo3yxa5OYMeaQMkCIQeNVftfaDXM2Z4VnZ8ushnJJjo6eM0W77kteUnXmAx185qGdq4S0QMtySeKkEMD3VlPs2xrhuw1tb9XMXbXDsqqlwLaJWcwGi9JidKUG5tr/3LngvsoT3Yw5W7aB6bqce1gKuPDbK14VojJgxgNwMK452Iuqe5PZTPbOP/ALOurh7MXFVQ63GkMc5JIIWBoZFGOI2ERqKrvfVCL6z9QDwZqYiYseVjEKI5K03fn9td/wAYNtJlwl23btJdYc9MxZSvPEBjGpWPPQLTvY97JiLTdVxf5gKQB03ktsfabn4U9tYvkssnhibn4U9tSN3FZQWYwBxNNbO9yHm5LgWYz5WggxzhpqOmaG0hpN9Fcbb2X8Gxd6yCWCMIJ0JBCuCQOx61sC5lxC/4yvjpUpv7b/vocardtIwPXAZP9AqBsPluT2q3v41yzXLO7G+EyyLdulltT7itJcBEzxE+us5eOmvPaOojsfaflBlIHzZkdGtL7QtXBhzmcFc1qQBBk4i3l6Oqu7uUmSNe8+qml6wrcZIBBjO8SDI5uaDBAPmr0IZ8aSu7Vf64/s43iyW+FVv/AHz/AEO8tbpDla1Xn8nZb9GWkHTThEFdraHVSyYfvpNis5Cilbar1UouHjp9FKph+6pKBTfe6BbtqOlifMB/WgpD8me2fTpRR5QLsXFXqQnzsT/Sha7og7h+6u7EvFGE3yF27/k8vYixburcRQ4zAENIBJiYHZUsPJHf+0WvB/ZR5u1gsmFsJHzbVtfOEE+mpgEcK710ec+ysLW5r7MZcZeuJcSywJRAwZi3MWMwA0LA9wNSw8r9j7Pe8U9tO/KpiIwOX611B4Zm/wBIqoKCS1PjgsfZ7vintqL2rsZtrP8AC7bLaQqLYW5Jb5MkEyumpJqv6uvyfYZf7OsSOIc+Nx6AAy15J7zcMRa8H9lKDcG5gWXFXLtt1sEXiqhszBDmhZETp01aIKL1UP79YlTgr8cchHiQKABy/wCVhDws3B519tRN3fy20zaee9aC6ynYBLfwZxx5RCECjIQ2pJHOnT/FTfG2MPYw7K+t+Tr16kDKOPVUvubZJwt1h9F+PVIQT5pnzU03l2bdW2QrMDqQenXjBOo81Zzf4a448NieyN1rii3fa4gK5LpQg5ubDleqdIolHlWs/Z7nintqO3Ew129hriXBrbAUHsKnTzRQIiHoBPpM8abkkuSNL6LMv+VS0wgWLkntT21AYxf7TuBrXyeQZTn1nMSQRl7jUds/Y6Ktx711RltsbYUqWuOyc2FmeJAjrPZUnuC2S9ctMrBzkAWOcIzFiR0ADjPDhxIFKM1JtIbg0rHdryT3m/5i0PM/spvifJvftGeVtmCDoG6D3Vauz7ZCyeiozbF/Np1VoQVri961dGTI4J0mV0M1F7V3nazACg6gSdTHTwMTH/ilcHs9WxdxG4KzkDrho4dMAzHZTHevYpENyiZRrOYGe4DUnsispU2bQvTaO96dtW7/AMGCK4NpDbZnjn84GdDpqW8aibmjDuI8Na62nbiNIPNJH1SygkeYmuLx0B7QfEVnPs2xPxLB2XdzWbZ+6B4aeqnBSmu5rZsNH1WI/Q+s1ONbHZXny4bR1pkaErZQU8a2OquGtCpsdjbKKylxYrdSFiyYaa7OD6ppO1c9/c05DmhgcphW6zSgRuk0tbuGlFY9NIZVW+l7Nibg6iqeAE+kGoxrYZkUkAMwUk6AAkLJPnpTat/lL7N9a4zemabX/nKO71n1V6MFwkc032z0J/EGFUQMTZjhpdTh41FXd6LWaRftfjX21S9d12HnljeUDH/CrFpbB5Yhyzi18plGUgZssxMnj1UHNu64w5vMQsEjIfnacZB4cDUxuRiOTS80TJQd8AwPFhTDetzlZmV9SSUVwFMmdSVJHmI81TJ0aQjdtkRawFxgGFpyCAQcrQQRII0qwNh7wizhrVs3VUqsFSwBUySQQdRxphu5thb9hSoylQqFRwEARA6tKF3wjXsRcVelnJPYGNVfFkVzQd7W3pe2qPcyhGjUHnAExLD1frTPbGP5axcRLi3GYQEVgzNqDzVBk6AnzUH7ztky5gzCRzSwyL2xlkxxAJp9uOJx1nXTnGezk2qYtvsuap8DfBbtX3uKjW2tzPOdSo06BMSabtse4br2raNdKQTkUtAJIBMTHA0f72Ywv8mA0IScwMEMRwXQjx7e+hncTedMNi7lpkPy2QcoxlpXNEwAAvO4Dv1pXyGnxC3yctbw2HuJiythmuEhL0Wy1soqyFeJWQR1aGnu0MNgnIA2gFtg/wDDF2ywHYrMCwHnNCPlPxAfEWiDPyUf52oNq2kyE2ui8tm7RwNi3ydu/YVeJ+VQkk6EsS2pqobew8ShP93uhSCCTbcLHQSY4A6z1TUUeFXXjdugYdQoDO6QB1SmpPjwpNKhxu+CrH2XdTLKsDIKqpDGRrlUoIAJ6IkzRHuOWsYh3v2xh0a2VDOvJJnzKYDMBLGCevSm2Pvm1ew9xVzcm4MdYgjq00NTe/GLW9s8OvDNbeO8lT/NULyep9lzWhUugrubz2AvMvWrjnRUW4pJJ64mB0k1A296rT33s38llwCwOcZGAIBAZohhI06fNVebE2ex+U+iJXTQzHEHoiRUTjLg5cqQ2YjR3IJOvzQAAFH6+anfItPjZO7dwVz4VcuWFd0LZluWwzKZAJh1EGDI8ab38TiW1ZGn63JQ34ss1Y3kwvK2ACkTlu3F8xh/9RqS2xs4a5RV0mQm0UnjNn3cjMbdyBziSrQI1JJimh1t+b9DFWfjbZNu4hnnI6/iUiqww2qeI8RNZZUdGB9hv5Or4IuoT9V/1B/UUXvaXrFV55PcRGIC/WRl8453+mrGda8zMqkdsehHkRXD4YGl8lIOYrMoTODHvFZWG5WqAMt2vfSnKJ76U3tj30pyF99KGMVQ9f6VzjsSEs3G6kZvOFMemuCtRm9d4phLn3oXxYeoGqirYFXATcHYK03/ABO72D211hhLt4UQ7kbuJjLl43M2VMsZTGrM3Yeha9KC5OPI/FkHXQos2vu/hbHLAswZIAzGeKgzpHX6K3sXdS3esWrhDqXUMRPpEjgRr563Ts5GqR1uon93bolyZ6suWD4ipPaVnllC8hzulg65D2wxBHhQ9tDaTYS61i1GRCPnCTLAMZII6TSA3uvfc/CfbQ4pjjJx6CbY+yBaUgRJMkDgI4DtoOwG0zZv8oBOrSD0gnUVJYXfC/mUAW5JA+aekx9aj74qcJ13fxj9tOuKJt3YB7Z27h72ossD1Egie+m2616MWjARAaAOgZCKsUeSzBdd78Y/bUXvNupY2dY+EWM5uBlQZ2zrD6HQAaxSUUipTcuzeIxgls1vlA+sAwytGpHWNJPVUBs/ZyXrnKKuUK2s/PkagEdHQdaY4feK+zZw2VkHBUzqQTzs9uZYcNRqKjsFt69bu3LgAAuZdGU/RnnZSZEyYnqqaWott6CU30X5VP8AB/qND1HewtlLtK212/Oa23JjJzRlgNqNdZJp98XuGiflPxf0qzErU1Y1pCLdpuPMUx0wVU6HrEVwdxMOBryn4/6UO43eK7adrS5ctsm2siTlTmrJnUwBQ1apjTp2iZ2tinuAqLVxyREDLbB7HuZQQOuBNLbWUjZzq0FgqloEDNnVjlHVMx2VGXdtRheVa7FzjlAAWNYkdPR41GYXb92+Vt3AAtwqrACDDESOw1EEvw0m26s73c3iXDhkuWzcttrAMEGIkddNtp4+07Frdsg9BaNPCp9t1LHU/wCL+lYN1LHTn/F/SnoV2TrdUSPksxXMup99W/Esf6asS6kiqqxd/wDs5Q+F4u2Vs/PGgJWOEdNIfGjjeu1+X/uqiA32jgyxPN1qmmsZLt1D9B2HgxHsosbynYw/+1+X/WhTEY1ruIuXHjNcJYwIEmCYHRwNZ5Vwb4f5C+7GI5PFWj1XQD3Mcp9BNXA7dvpqklbLcMcZDCrnsPnVW+sobp+kJ9dcGZc2d0Dpu/qpK4vvpS5TT/zSTpXOzQbmzWVsj30rdIY3F2leVpjaQ06S2argkc26gPKDey2EX6zz5lU/uFEVpCOignyjYrnov1ULfiP+ytMaWoUugRwP0m7z4a1Y3kptcngsTfIk5zHbydoH9WNVxYEWj2z6dKsbc7bK4bZo5ucs9wlZAnMxGs/dWu+HZx5ekiO3rsXHDO+V3JkFkVo6soI0Gg07Kl/JdtG5fttZviTaAKseMTEHr11pk+PvsmRwmUEx9LKsnQEqCejiT5+km2K1rD2/kyJeGZmK5jpIGmgAk6Dr6auBnkqitN6bmbG4iOHKuPwnL6qiqcYss9x2gks7HgdSzE+uu8XsxrZhozdKjUr2N0A9laNpGSTZmyVnEWR/1bf84q6cVt7nGKprZFs8va0I56mY6jNHZvDpYeIpkk9b2wQwk6U18pt8Ns4EHjdt/ox9VRa3hPzh4iuN9ccHwCoup5ZDA1MBH6B5qAB7ZGxM1nOurkEx05Zjmjza0NJs5rd24H4sC411heJYdA1gT0mpPBY27bUqEzKdcrISAesdXmpC8XaYtZAdSFQierMdSfGs0nZq5R0lj+SVJw1//uj/AOsUV4tFtoWYhQoLMToABqSSeAoR8lWKW3YvhzlJuKRm5sjIBpNN/KjtZ3yWrbDkipZihJJYllh8pjJEGCDVN0ZoKLdjNPSDwNVVtnAztC5amJvZZ7yPbRj5NdsMbN1LjgqjAKzPLSQSRzjw0WI4dVB+9Ss2NvMoJlwQVBP0V1BFO7QdMV3g2Y1u2AiiVHNYorMvTzWYaVCbOdg1pmBDB1J7wQZorwu0b9/DPne2TagQVAcDrfpI83noSF1n50E69A0kHgI7azgbZKqyymaZrkmRXC4gEcV17RWsdtJLCyRmnhBiT1LxmOwQK0sxSb6IvezDH4Pmjg6nxlfXQVVl7Xxtq/s66UgEqDlJGYMrqSI69DVb8i31T4GmBxSExcHbHs9dOTab6p8DTbFoQVJBHeI4a+qon/EvG/I6xAhx2irb3Vv58JZPUuX8BK/oKqbHcVPbVgbgYwnDMn1HPgwB/XNXDlXiehHsLGauLl6m13EGmz3zXNRqOuUFaphmNZS0hZlp6cJdpvbtjtpyijhNAkOUvVWu/mKzYm52BU8FBPpJqyETu6qqPeHEZ7zn61xj5sxj0RWuBckzfAhcMWh5vb6qW2cIKaA8JBEgjpkHopDHfNUd/wCgHrqe3VZA7K8SygCYE/WAJ4HgfNXfDhNnHk5aRF7Z2tdFxVDmCdRJgzpqOnz1qwkso6yB4mKkt4tgjOGQXJBkFlFtV7WaToOzjTfBANiVjgbgPVIBmY6OFaQMcnYZY/FcmpIBP1QATLD5o07dfNQvZwr8uLVw84kFpPAnnNPb66MMOsuBr2QAW7SoPEjTTqNNdp7MS2p5PMSWBd3UrwM5nZtSemBxNRJ+RpCPgOdvwMFd/wAIHiyiq7FGu8WJPwRgenIP8wOvhQSDWxzm4oo8nzhcSx/6ZH+daFs1EG5p+Vc/dH8woAuLCYoFYmtYnDmNCahNn3iTNEWHuZhwpAVV5TEi9Znjybfz1BbCxvJFnNpbqjXK0hWOVlgkcRztRRP5Xki9Y/7bfz0ywFq2+FUQ2i/QGYhvpBl48ZM9tRk6pmmNWwIwuJD5jkCgO0KCxgEzALEns49Aq5fJ7hM2Btt/jHhcaqmu4MWi4ysA+qhoDM0iWCcVUKCJPEtVseTpmOzYQw03gvY0kj0kVS6Ja5A7f/DLbvuUZARBJKklSRzgpXiekg9dPd07aDA2jbYsDmJnRsxck5gCYPtFJ7XwKvbIZXzDmnKubUaQwmVYdIIrfk/2FcCXeaVtTChjJzdsaTx06BHXUxfJpONID8VbAuMOHPYT1c4iak9pZhDLK2h8lbmRmVRqR3nXz11dsqm0HV4AF1uPAEyVJ7JIouxGzEMXDyjOBzVKFgnTzCOaZOs8e6pm6Y8cbQCbKxGXFWX4Rdt+YBx6qvhG4iaojbJC3BwzAS0EGDmJAJGkgRMd1XTs7F51BniAfETWq6MpcMXvgxxoP8qWGLbPzH6F223mM2z/AD0YPaJmeFQ++mDz7OxK8SLTMO9IuD+Wh8oI9lJ4jW2D2A0V7gXudcUdKq3gf99CdvW14j1+upncbERiEH1gy+gkfoK4prxZ6C7LDdTFN3U06Y9f6+2kWuVx2aiE1ldZqynYhBc08fTSyu1aTEClOXU9FSM1iMSVRmj5qsfAE+qqnxBl19/fhVkbfvhcNcPWI8SB+hNVjefnT7++tdOH9M5i2LuDMvV/WfUK6GKXrpH4R90+/mrPhHZ7+FdUZOJhOClyxw2NB4vPeadbI2lbS8rO0KJMwT9EgaDtqO5c/V9/Ct/CD1e/hT3H6I2Y+w3/AIswpEG5p/hb2Vn8U4TQm4WI4SLjR2ieBoI+Efd9/Cs+Efd9/CjW/Q9pewn3g3ksXbWW28nMD80jQT1juod+Fr10n8I+77+FZy/3ffwo3GGzH2KfCl66md29t2bLOXaJAA0J6Z6KhBf+6ffzV1y33T7+ajcYbUfZY2zd/MIp511h/wDBz6qn7flT2eB/xm/KuftqmuV+6ffzVvlPun381G4w2Y+wt8om9mHxdyy1lywRGVpVl1LAjiNaFBjgODkdxitcp90+n2Vo3Pun0+yjcfoe1H2cJdQEmdTxJ1J7yasTcbfzC4bC8neuMr8ozQEZuaQsajuNV7yh+qfT7K0bv3T6fZRuMWzH2WzjN/NkXjmugOes2WJ85jWlH8qGz1UKjsFGgUWmUAdgiBVQG92H01hvH6tGthtR9kpvFtm1exN24hJVyCJEfRAOneKbLt1wuUXXC9UmKZG+eqs5c9VGt+hrEl+ihxS9dWFsjyi4ZLaB2YFUVTCk6hQDw7qrj4Q3V+ta5dur9aNxi2YluL5VMJ0u4H+Bq3iPKXgHRkNx4ZSp+TfgwIPR21UXLt1frWfCD1Ua2G1H2KYN+aR78I9VOt38RkvWz9W4PCRPrpgcQfqmt4dyCT5/T/Ws2jZFzXE7qbOlIWcRmRW61U+IBrnP2155uLtarKSFz3msoEIKO300rHfTU3O2sW/3Uxm9rbP5a01vMUmNQAYIM8OkULHcG90YpPPaI/RjRaL9djEd9XGco8ITimBj7i4gf8zb/LYeusXcXE/aLX5ZowuYitC/2VW9L5C218wSG4OJP/M2vy2rfxfYj7Vb/LajJL1Kpd7DRuy+QttAV8X2I+1Wvy2rr4u8R9rtfltRyj8ONKK3fSeefyHtr5gD8XmJ+1WvyzXQ8neI+1WfyzVgAj3FdCO3wpb8/kPaj8wA+LnEfa7P5Z9tdfFviftVr8o+2jwnX+lYLvdRvT+QtuPzAP4t8T9qtflH210PJviPtdr8k+2j0XPea65Tvo3p/Ie3H5leP5PcQP8AmrX5P9a2PJ5iPtVv8kfuo7utrXGfso3p/INuPzAf4usR9rt/k/7q18Xd/wC1p+R/uo7V+z01gfsp70/kg218wE+Lm/8AbE/J/wB1a+Lm/wDbE/J/3UeqeHHprJ76TzSX/iDbXzAH4u7/ANsT8ke2s+Ly99tT8kfuo9JHb4VyWHbS35/JA8a+YCfF1f8Atqfkj91Z8XN/7Yv5I/dRs1yP/FI/CKazT+QttfMDT5O732wfkj91Y3k7u/bB+SP3UZcv7zWjiO+q3Z/INtfMCjuHcB//ADP/AOK+tq7TcJvpYpj3WkH6k0UXb2tJm/2Ubs/YbaFsNYCW1QFiFULJ4mBEmus3fSPL9nprkXez01mUOM/vFZSIfvrKYcidwcaRFZWUkA4t8KVQVlZVDEbvGsFbrKhjFrdLWeNZWUxDpBSyCtVlSwO4pQCtVlQUzTjjTcdNZWVURCyUoKysqmMRvDWuK1WVH6B0tbTjWqyrExQe/prca1usqZAcMK5I089ZWUhsQujjTJ+msrKpEmlroVlZVAN74pKsrKX6M6WtJxrKymSKitVlZTGf/9k=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sp>
        <p:nvSpPr>
          <p:cNvPr id="1028" name="AutoShape 4" descr="data:image/jpeg;base64,/9j/4AAQSkZJRgABAQAAAQABAAD/2wCEAAkGBhQSERUUExIWFBUWFxcUFxYXGBcVFxUUFRUYFBUVFBUXGyYfFxojGRUVHy8gIycpLCwsFh4xNTAqNSYrLCkBCQoKDgwOGg8PFywfHSQsLCwpLCwpKSwsLCkpKSkpKSksKSkpKSwpKSksLC0sLCkpKSwsLCwpKSwpKSwsLCksKf/AABEIAMIBAwMBIgACEQEDEQH/xAAcAAABBAMBAAAAAAAAAAAAAAAGAwQFBwABAgj/xABMEAACAQIDAwcGDAMGBQQDAAABAhEAAwQSIQUGMRMiQVFhcZEHgaHB0fAUFyMyQlJUYpKTsdIWsuEVJHKiwuIzRGNz8UNTgrM0g6P/xAAZAQADAQEBAAAAAAAAAAAAAAAAAQIDBAX/xAAnEQACAgEEAwEAAgIDAAAAAAAAAQIRAxITITEiUfBBMoEEcWGh8f/aAAwDAQACEQMRAD8AZA+81te6tCKVRa8g9OhRQKUFtaTFvsrtbZqR0YMOPrVs2Y4N6a2FrJFIo1yXb6aw2uv1UJneq5PBfw9Fau70XdIAnolYrXZkTrQZow6h411I6vTQOm9F8atk8w/pS/8AE97q/wAlJ4ZBrQZ246qWULQSu9d4dH+QVn8WXuofgpbMg1IOGsLSWJs5UZlOYgEgTEwJig9d6b7BgpQFVzGQAY7BXGG3zvMswvUYWRI89GzINaC5cQpRXDyrQAe1jABHQZ0PVWnsuXEA5BoTpGYqSB5gPTQdh9qFFlZBLiVIlDxK8wmDIEa9XbFP8NvNdY5GaLYViJhQjsABnywWaCeHSePGk8bRatx1BRyYB11roXVJIkSIJAOonhI81Bh3kuBiR1BQShChR0xOn9BTFcbdtXM5Y5p1DZoJgx084cQONG0xXfKRYLR1VtQOqg3+LLvUPwH21s733fqj8B9tGzIWpBnkU0m2HWeNBv8AF17qX8De2tne+91L+FvbT2pBqQXNh44N6aSNntoV/i279Vfwt7aTub3XR9FPwkfqaNqQakFbWe39K5SB0UIrvZfHzlt+BpT+KX+qvg9PZkLUmFbEe5pNo6jUPsXbhvOVYAaSInjPaamQKlpp0xrk3ArRtL7zXRXs6645M0goaXgcwVddJ1JHTHQDJ7OJ4AE6U1x1y7byGFysyL86Tzo4cJ49E6QfmspLu7dyXJyMZUjRQ3SJGvCRp28DHGmm2cYGCoJnlLZ+a4kB9dSNeGbWNGniSq+vjxRcV4/i/Dznketq/wBHHJdtZSpUVleTq/5O6jlLVOksUiLortcTQzQXFusApHljW1J6qQzdymu0GK2XPUp8Tp66dohqP3kuZbBH1iB6/VTiuQfQGoOcT1eyn97Yl74GMU3J8lnyiWhywbKYWNdZOh4CaYL81j1z6dKI9ubOdcJgWYMbJsmIHC49x7rf/IqUPaFPVXcjll+ID8GrXb62wRqdAxhZgkTPdRLtTYmJw6I9zk4ckLBkyBJkRpxoZuYUG4OTzMSYGmUyeiJJJ7BR/veWW3hkYyQjEnthFJ8Qa1UUzBylFgnnufd9/NSuFs3bjqi5ZYwJ018K5F4THSeEiJ7qld3Lc4m33k+Ck09ERPLNELt7Zr2Xy3WQPAaFOeOqY+aY6OqKk90dz8Ti7JfD8kyhyrBnCsGgcVgwD0eemG0MMOeLuYXATOmaTOubUEdh6aJPIyHTGM4kWuTKsTwJJBUHomRMceNQknxRcm1TTBvEW3V8jheaxUjjMEg94kUgXPKkLAgaDoEngo4DzVIYtlN+6WJ1diIEnVjECdenSo65GaVJJmDOhnoAXjNTSui03psnMJuzir2GfEDkltLmDM7qsFQJ0PeI66GLM3L1tBClmVQXfKgkxqWMKO0mjHGO/wDZtkT8n8Ju5xwBYonJye4XInpNCW08KA0rm6+cAoHeZIjuqqSdEJuUbCbbe6mLwiK95ECs2UQ6trBbo7Aahcz9Qo92uLh2HhOVnMHWJ45Ctzk5n7mX0UDvcA95qtESd2XSNWLdx2VVAliANQNToNal13Txh+hb/Gvtpls66BctsDIzqf8AMKspbp1AHGntxFvSK9bd3Fj6CfjX21D47Osq6iVaOuCDBq4bGyWYTFVpvLg8mLuq3DN2D5wzaE6TqONKUElZUckpOmCovE3AOIngToe+pU32JggDToqPxeECvK5omJIy+s+inrfOXuj1eupaTVlRbUqY93fuZb6jrJXxEUbJboBwlzLdB6iG8DVgi8K483Z1QfB0LFctbrXwquGxBrCjQ0xHCmeIuheJjgOkanQClSZYaxx7Og9Wvh1itY1gLdwAfO5ImOGYXrcFo61PoXsn0Yf40Gld26/7/o4XnkpNfgkVPvNZS3J1lcXB2GCwaUWwaWFs0olo1FjQkFPVSqmlAjDorYunqqGxmlJoe3zvc22vazeAj1miRbvWPRQdvniJuAfVQeLGa0xK5Ck+CBfS33x7antub3PdtYa2qrbOHXKDJIbmIgnSAYX01B4gfNHb+kD105tYe2wYO4Q8QW4N5+g13x/izll/JHW623VstdJtpcd4hjoUjNIUx0yJ7qndpOmJsG9ducjlDW0UDPmb5wHQdSerQCaDcPg/lJUyJkkcNKLbmyy+FstBKhrhaASQGMBoHEDLrHXWt+JztLVywaTEB8RZF+6EQMoLKCxVJ1OWBwHRViYrdxNnoMUl3lxoFEBVYXAQGDgnoM9tV5i9jZ7oSyeVadBbBLd2XiKs3evANhtjYbDuZdSiseOuW4xHaATHmoh0PKuSvtv7ea7cuOuVAyqpBJOijoMddP8AdfenkbC21UMVLGZIJzMTMR7xUDjsuUdZ6O7iZ6p4VxsfDEEno+aPGamL5HkVJBBt/Brh2Qpem7ObKVgKDqCWExr0Gm+5OyrWLxDpdvi3cI+Thc2dtSygkjWBMdOvVUhvpsw2MWTeVuTuHMGUToAogDrB9VQe6mzzcxyMmbLbuJcZupVbNJ7TBHnp86ugaWhchtjcYuAU4RrS4hGHKHPzQc2mUrB4ZJmemoHDYrCJczjAqSDIDXXZVPYrAjxmpHfvEZ8UG/6a/wAzUIY3FxAVtYk9k8AZGpq20jKKb6LHtbZO1iMKyciP+JnBzmUHDKQOOY9NA+8aLh7ty3YxC3UgKzQVGYfOC8QwBHEGpTcbEk31IOUvbupPVmQifXUXtTYwtqRcYW3GhVpGaOlG4MD1iomaYly+Sf8AJ/ufaxlgMuKi4jc+3kkrziUOrCVIHGOsdFSZ8pA1HwRR/wDsP7KzyKbu3Ld65iGBW2bfJpmBHKFnVyVB4qMvHhLadNCO0rOW9dX6txx4OR6q0XRm1yGCeU5l4YZY/wC4f200x2z0xyXMa7iws5XSM4GRVWc0iZ00jiaEaJtkYRsRs+9aQEst5LgUcWXLBUdukgdMUMSXID4/EHKEzgoCcuhB8I08aJdu7uJbwtrE2sQLyO4XRcsSrHXnHUFIIiobbGylkKr5mOmSCHB6ihEzRkd1rlnYdzlQQ/KC/lPFQXRII6DEmOie+slyjeXElyBTjnjtkUdYAFraGeKj9IoFfgp7vTxo53abNh161JHpn11x5urOyHYv8HNbFsjop01s1sWq5tRYwuWJmR6OozWr1pmGXOwTm8wBApysHA+bpqo4RTljzwrPkBKiTEDMYkz0CtbRZFz8lfNw2+SJy8myMLl/ko+bPAE8Roy16uPD/kPGpKSqvvw895cO41p5v79OM5rK7F37vorK8rUegbtz10sl6uE7xSgTu9FDHQqLulbW8OoUmF7q3mjqqQo6Lg9FV/vJczYl/wDEF8yiKPxdFVti7ma8W6yzV0YO2yZ9DrYWzlxGLtWnJCtmLERIAVm0kH6oo4Pk9sHg93xT9lC246f3wsfoW28TlHrNH7bRPAcK9HH0efmfkQ1nyf2WMZ7g86/tqHxe3mw7tYtqpS0zIrNOYgMdWIIEzPAUWLeP1qrbGXM1x262Y+LE1oYk9h9+ryTFu1rx0b1NTq9tw4+3cGIy20srygNsGZgrqGJnuEUJVO7Awhu4fEoIzOLYE9YLNHcYA89Ia7AzF2CdZBY8FHQo0k9U+2jjdLd3DXrIblLmZPnjmiHAnhB5vVrwqGubOdeYbBz8CeTuFj1fNBVu8HWindnd+9hcPde4hUuCYPEKFPED5vE6dmtZQu+joypV2D2+O+NzHIguWbYyEtKBwecIIksew+aoXdXbpw7OFVZfKNZPAnt6Z9Fdg5ZkSCOlSw84BBB7RTPD4Ql80QAeor+upppuyGo6VyGGMsjEYV8VcOQqeTUL81m0KrGpk5jrOg16KCb+GOYayx1aOCg8Br0xr4VZmxd2rmL2TcFrV0xGcJIGfLbUEAnSYaROkiOmgvHjKShthGByNKMpDg5SGVvmtOh1ilNuysSWlhLgtmW7OHGLw7MwQQM0RqQjBgACCJ66QbfK6eKW/Bv3UXpsBsJsK7augcoVNxhIbKTcQhcw0JAUTGkzxqsq1Rg+wqw/lGxCcFtnvDfuoh2ZuHh8agxDXLive+VZVKZQ785gsqTEk8SarSrX8nuOHwe2CegjwYigRGY3yb2E/wDUveKfsphiSdmJmsc/lWhuU1jKCVy5Y6z4VZu0sGLizQFv/s3LhA31bi+BDD2UwBz+O72bNydueuG/dSu1vKNfv4e5Za1Zy3EZCQHkAjiJbjQsTWjSGhqNbfv1z+lFu52I5jrPSG8R/QUJ4caEebxEeqp3c2/Fwj6yx5wa4Mq8WejDtBfmPXXec1yGHX7+Fbnu6OquOjahIXyt1XgnKQfOJ0PjWbZx3KAwlwu3JLwGQKl9bpJOaeE1ly4JiDPHQTxri/dKCTbfLKjNlEAswUTr1keNenCeak1jvjhnnvHi1vz5voV5YfVFZWvCsrzePZ38Ha2a6ye/uaS+FVhxM0UULCknrXKaV1bE0qGNsbzbbt1Kf0qv01Y9wHiZo83kuZcM33oX0z6qBLP0j2/pNdWJcMyn2PNh7VNl7jKobNA1nQST0eapxN87g/8ASQ/i9tCuD4E9vqpzXfHhHm5OZMIhve7EDkkEkDTN0mOung3MQ/TfwX2VAbBwvKYmyn1riD/MKvDDbFVRPTVEFZWtxFP03HmX2VzjR/ZbKqAXeUXOc8iMpKgDLHbVrnAjqqqvKlpi0X6tlfS7mgDdnym3F4Ye14v7a3e8oN7E5bJtW1DkW5UtIznLIk9tBlSG7yzi8OP+tb/nFABAdyLYMF7ngvsp9hdwcMw1v3ge5PZRzitnEmYqBxlkIZU0wIS/vI2yP7vYAuo3yxa5OYMeaQMkCIQeNVftfaDXM2Z4VnZ8ushnJJjo6eM0W77kteUnXmAx185qGdq4S0QMtySeKkEMD3VlPs2xrhuw1tb9XMXbXDsqqlwLaJWcwGi9JidKUG5tr/3LngvsoT3Yw5W7aB6bqce1gKuPDbK14VojJgxgNwMK452Iuqe5PZTPbOP/ALOurh7MXFVQ63GkMc5JIIWBoZFGOI2ERqKrvfVCL6z9QDwZqYiYseVjEKI5K03fn9td/wAYNtJlwl23btJdYc9MxZSvPEBjGpWPPQLTvY97JiLTdVxf5gKQB03ktsfabn4U9tYvkssnhibn4U9tSN3FZQWYwBxNNbO9yHm5LgWYz5WggxzhpqOmaG0hpN9Fcbb2X8Gxd6yCWCMIJ0JBCuCQOx61sC5lxC/4yvjpUpv7b/vocardtIwPXAZP9AqBsPluT2q3v41yzXLO7G+EyyLdulltT7itJcBEzxE+us5eOmvPaOojsfaflBlIHzZkdGtL7QtXBhzmcFc1qQBBk4i3l6Oqu7uUmSNe8+qml6wrcZIBBjO8SDI5uaDBAPmr0IZ8aSu7Vf64/s43iyW+FVv/AHz/AEO8tbpDla1Xn8nZb9GWkHTThEFdraHVSyYfvpNis5Cilbar1UouHjp9FKph+6pKBTfe6BbtqOlifMB/WgpD8me2fTpRR5QLsXFXqQnzsT/Sha7og7h+6u7EvFGE3yF27/k8vYixburcRQ4zAENIBJiYHZUsPJHf+0WvB/ZR5u1gsmFsJHzbVtfOEE+mpgEcK710ec+ysLW5r7MZcZeuJcSywJRAwZi3MWMwA0LA9wNSw8r9j7Pe8U9tO/KpiIwOX611B4Zm/wBIqoKCS1PjgsfZ7vintqL2rsZtrP8AC7bLaQqLYW5Jb5MkEyumpJqv6uvyfYZf7OsSOIc+Nx6AAy15J7zcMRa8H9lKDcG5gWXFXLtt1sEXiqhszBDmhZETp01aIKL1UP79YlTgr8cchHiQKABy/wCVhDws3B519tRN3fy20zaee9aC6ynYBLfwZxx5RCECjIQ2pJHOnT/FTfG2MPYw7K+t+Tr16kDKOPVUvubZJwt1h9F+PVIQT5pnzU03l2bdW2QrMDqQenXjBOo81Zzf4a448NieyN1rii3fa4gK5LpQg5ubDleqdIolHlWs/Z7nintqO3Ew129hriXBrbAUHsKnTzRQIiHoBPpM8abkkuSNL6LMv+VS0wgWLkntT21AYxf7TuBrXyeQZTn1nMSQRl7jUds/Y6Ktx711RltsbYUqWuOyc2FmeJAjrPZUnuC2S9ctMrBzkAWOcIzFiR0ADjPDhxIFKM1JtIbg0rHdryT3m/5i0PM/spvifJvftGeVtmCDoG6D3Vauz7ZCyeiozbF/Np1VoQVri961dGTI4J0mV0M1F7V3nazACg6gSdTHTwMTH/ilcHs9WxdxG4KzkDrho4dMAzHZTHevYpENyiZRrOYGe4DUnsispU2bQvTaO96dtW7/AMGCK4NpDbZnjn84GdDpqW8aibmjDuI8Na62nbiNIPNJH1SygkeYmuLx0B7QfEVnPs2xPxLB2XdzWbZ+6B4aeqnBSmu5rZsNH1WI/Q+s1ONbHZXny4bR1pkaErZQU8a2OquGtCpsdjbKKylxYrdSFiyYaa7OD6ppO1c9/c05DmhgcphW6zSgRuk0tbuGlFY9NIZVW+l7Nibg6iqeAE+kGoxrYZkUkAMwUk6AAkLJPnpTat/lL7N9a4zemabX/nKO71n1V6MFwkc032z0J/EGFUQMTZjhpdTh41FXd6LWaRftfjX21S9d12HnljeUDH/CrFpbB5Yhyzi18plGUgZssxMnj1UHNu64w5vMQsEjIfnacZB4cDUxuRiOTS80TJQd8AwPFhTDetzlZmV9SSUVwFMmdSVJHmI81TJ0aQjdtkRawFxgGFpyCAQcrQQRII0qwNh7wizhrVs3VUqsFSwBUySQQdRxphu5thb9hSoylQqFRwEARA6tKF3wjXsRcVelnJPYGNVfFkVzQd7W3pe2qPcyhGjUHnAExLD1frTPbGP5axcRLi3GYQEVgzNqDzVBk6AnzUH7ztky5gzCRzSwyL2xlkxxAJp9uOJx1nXTnGezk2qYtvsuap8DfBbtX3uKjW2tzPOdSo06BMSabtse4br2raNdKQTkUtAJIBMTHA0f72Ywv8mA0IScwMEMRwXQjx7e+hncTedMNi7lpkPy2QcoxlpXNEwAAvO4Dv1pXyGnxC3yctbw2HuJiythmuEhL0Wy1soqyFeJWQR1aGnu0MNgnIA2gFtg/wDDF2ywHYrMCwHnNCPlPxAfEWiDPyUf52oNq2kyE2ui8tm7RwNi3ydu/YVeJ+VQkk6EsS2pqobew8ShP93uhSCCTbcLHQSY4A6z1TUUeFXXjdugYdQoDO6QB1SmpPjwpNKhxu+CrH2XdTLKsDIKqpDGRrlUoIAJ6IkzRHuOWsYh3v2xh0a2VDOvJJnzKYDMBLGCevSm2Pvm1ew9xVzcm4MdYgjq00NTe/GLW9s8OvDNbeO8lT/NULyep9lzWhUugrubz2AvMvWrjnRUW4pJJ64mB0k1A296rT33s38llwCwOcZGAIBAZohhI06fNVebE2ex+U+iJXTQzHEHoiRUTjLg5cqQ2YjR3IJOvzQAAFH6+anfItPjZO7dwVz4VcuWFd0LZluWwzKZAJh1EGDI8ab38TiW1ZGn63JQ34ss1Y3kwvK2ACkTlu3F8xh/9RqS2xs4a5RV0mQm0UnjNn3cjMbdyBziSrQI1JJimh1t+b9DFWfjbZNu4hnnI6/iUiqww2qeI8RNZZUdGB9hv5Or4IuoT9V/1B/UUXvaXrFV55PcRGIC/WRl8453+mrGda8zMqkdsehHkRXD4YGl8lIOYrMoTODHvFZWG5WqAMt2vfSnKJ76U3tj30pyF99KGMVQ9f6VzjsSEs3G6kZvOFMemuCtRm9d4phLn3oXxYeoGqirYFXATcHYK03/ABO72D211hhLt4UQ7kbuJjLl43M2VMsZTGrM3Yeha9KC5OPI/FkHXQos2vu/hbHLAswZIAzGeKgzpHX6K3sXdS3esWrhDqXUMRPpEjgRr563Ts5GqR1uon93bolyZ6suWD4ipPaVnllC8hzulg65D2wxBHhQ9tDaTYS61i1GRCPnCTLAMZII6TSA3uvfc/CfbQ4pjjJx6CbY+yBaUgRJMkDgI4DtoOwG0zZv8oBOrSD0gnUVJYXfC/mUAW5JA+aekx9aj74qcJ13fxj9tOuKJt3YB7Z27h72ossD1Egie+m2616MWjARAaAOgZCKsUeSzBdd78Y/bUXvNupY2dY+EWM5uBlQZ2zrD6HQAaxSUUipTcuzeIxgls1vlA+sAwytGpHWNJPVUBs/ZyXrnKKuUK2s/PkagEdHQdaY4feK+zZw2VkHBUzqQTzs9uZYcNRqKjsFt69bu3LgAAuZdGU/RnnZSZEyYnqqaWott6CU30X5VP8AB/qND1HewtlLtK212/Oa23JjJzRlgNqNdZJp98XuGiflPxf0qzErU1Y1pCLdpuPMUx0wVU6HrEVwdxMOBryn4/6UO43eK7adrS5ctsm2siTlTmrJnUwBQ1apjTp2iZ2tinuAqLVxyREDLbB7HuZQQOuBNLbWUjZzq0FgqloEDNnVjlHVMx2VGXdtRheVa7FzjlAAWNYkdPR41GYXb92+Vt3AAtwqrACDDESOw1EEvw0m26s73c3iXDhkuWzcttrAMEGIkddNtp4+07Frdsg9BaNPCp9t1LHU/wCL+lYN1LHTn/F/SnoV2TrdUSPksxXMup99W/Esf6asS6kiqqxd/wDs5Q+F4u2Vs/PGgJWOEdNIfGjjeu1+X/uqiA32jgyxPN1qmmsZLt1D9B2HgxHsosbynYw/+1+X/WhTEY1ruIuXHjNcJYwIEmCYHRwNZ5Vwb4f5C+7GI5PFWj1XQD3Mcp9BNXA7dvpqklbLcMcZDCrnsPnVW+sobp+kJ9dcGZc2d0Dpu/qpK4vvpS5TT/zSTpXOzQbmzWVsj30rdIY3F2leVpjaQ06S2argkc26gPKDey2EX6zz5lU/uFEVpCOignyjYrnov1ULfiP+ytMaWoUugRwP0m7z4a1Y3kptcngsTfIk5zHbydoH9WNVxYEWj2z6dKsbc7bK4bZo5ucs9wlZAnMxGs/dWu+HZx5ekiO3rsXHDO+V3JkFkVo6soI0Gg07Kl/JdtG5fttZviTaAKseMTEHr11pk+PvsmRwmUEx9LKsnQEqCejiT5+km2K1rD2/kyJeGZmK5jpIGmgAk6Dr6auBnkqitN6bmbG4iOHKuPwnL6qiqcYss9x2gks7HgdSzE+uu8XsxrZhozdKjUr2N0A9laNpGSTZmyVnEWR/1bf84q6cVt7nGKprZFs8va0I56mY6jNHZvDpYeIpkk9b2wQwk6U18pt8Ns4EHjdt/ox9VRa3hPzh4iuN9ccHwCoup5ZDA1MBH6B5qAB7ZGxM1nOurkEx05Zjmjza0NJs5rd24H4sC411heJYdA1gT0mpPBY27bUqEzKdcrISAesdXmpC8XaYtZAdSFQierMdSfGs0nZq5R0lj+SVJw1//uj/AOsUV4tFtoWYhQoLMToABqSSeAoR8lWKW3YvhzlJuKRm5sjIBpNN/KjtZ3yWrbDkipZihJJYllh8pjJEGCDVN0ZoKLdjNPSDwNVVtnAztC5amJvZZ7yPbRj5NdsMbN1LjgqjAKzPLSQSRzjw0WI4dVB+9Ss2NvMoJlwQVBP0V1BFO7QdMV3g2Y1u2AiiVHNYorMvTzWYaVCbOdg1pmBDB1J7wQZorwu0b9/DPne2TagQVAcDrfpI83noSF1n50E69A0kHgI7azgbZKqyymaZrkmRXC4gEcV17RWsdtJLCyRmnhBiT1LxmOwQK0sxSb6IvezDH4Pmjg6nxlfXQVVl7Xxtq/s66UgEqDlJGYMrqSI69DVb8i31T4GmBxSExcHbHs9dOTab6p8DTbFoQVJBHeI4a+qon/EvG/I6xAhx2irb3Vv58JZPUuX8BK/oKqbHcVPbVgbgYwnDMn1HPgwB/XNXDlXiehHsLGauLl6m13EGmz3zXNRqOuUFaphmNZS0hZlp6cJdpvbtjtpyijhNAkOUvVWu/mKzYm52BU8FBPpJqyETu6qqPeHEZ7zn61xj5sxj0RWuBckzfAhcMWh5vb6qW2cIKaA8JBEgjpkHopDHfNUd/wCgHrqe3VZA7K8SygCYE/WAJ4HgfNXfDhNnHk5aRF7Z2tdFxVDmCdRJgzpqOnz1qwkso6yB4mKkt4tgjOGQXJBkFlFtV7WaToOzjTfBANiVjgbgPVIBmY6OFaQMcnYZY/FcmpIBP1QATLD5o07dfNQvZwr8uLVw84kFpPAnnNPb66MMOsuBr2QAW7SoPEjTTqNNdp7MS2p5PMSWBd3UrwM5nZtSemBxNRJ+RpCPgOdvwMFd/wAIHiyiq7FGu8WJPwRgenIP8wOvhQSDWxzm4oo8nzhcSx/6ZH+daFs1EG5p+Vc/dH8woAuLCYoFYmtYnDmNCahNn3iTNEWHuZhwpAVV5TEi9Znjybfz1BbCxvJFnNpbqjXK0hWOVlgkcRztRRP5Xki9Y/7bfz0ywFq2+FUQ2i/QGYhvpBl48ZM9tRk6pmmNWwIwuJD5jkCgO0KCxgEzALEns49Aq5fJ7hM2Btt/jHhcaqmu4MWi4ysA+qhoDM0iWCcVUKCJPEtVseTpmOzYQw03gvY0kj0kVS6Ja5A7f/DLbvuUZARBJKklSRzgpXiekg9dPd07aDA2jbYsDmJnRsxck5gCYPtFJ7XwKvbIZXzDmnKubUaQwmVYdIIrfk/2FcCXeaVtTChjJzdsaTx06BHXUxfJpONID8VbAuMOHPYT1c4iak9pZhDLK2h8lbmRmVRqR3nXz11dsqm0HV4AF1uPAEyVJ7JIouxGzEMXDyjOBzVKFgnTzCOaZOs8e6pm6Y8cbQCbKxGXFWX4Rdt+YBx6qvhG4iaojbJC3BwzAS0EGDmJAJGkgRMd1XTs7F51BniAfETWq6MpcMXvgxxoP8qWGLbPzH6F223mM2z/AD0YPaJmeFQ++mDz7OxK8SLTMO9IuD+Wh8oI9lJ4jW2D2A0V7gXudcUdKq3gf99CdvW14j1+upncbERiEH1gy+gkfoK4prxZ6C7LDdTFN3U06Y9f6+2kWuVx2aiE1ldZqynYhBc08fTSyu1aTEClOXU9FSM1iMSVRmj5qsfAE+qqnxBl19/fhVkbfvhcNcPWI8SB+hNVjefnT7++tdOH9M5i2LuDMvV/WfUK6GKXrpH4R90+/mrPhHZ7+FdUZOJhOClyxw2NB4vPeadbI2lbS8rO0KJMwT9EgaDtqO5c/V9/Ct/CD1e/hT3H6I2Y+w3/AIswpEG5p/hb2Vn8U4TQm4WI4SLjR2ieBoI+Efd9/Cs+Efd9/CjW/Q9pewn3g3ksXbWW28nMD80jQT1juod+Fr10n8I+77+FZy/3ffwo3GGzH2KfCl66md29t2bLOXaJAA0J6Z6KhBf+6ffzV1y33T7+ajcYbUfZY2zd/MIp511h/wDBz6qn7flT2eB/xm/KuftqmuV+6ffzVvlPun381G4w2Y+wt8om9mHxdyy1lywRGVpVl1LAjiNaFBjgODkdxitcp90+n2Vo3Pun0+yjcfoe1H2cJdQEmdTxJ1J7yasTcbfzC4bC8neuMr8ozQEZuaQsajuNV7yh+qfT7K0bv3T6fZRuMWzH2WzjN/NkXjmugOes2WJ85jWlH8qGz1UKjsFGgUWmUAdgiBVQG92H01hvH6tGthtR9kpvFtm1exN24hJVyCJEfRAOneKbLt1wuUXXC9UmKZG+eqs5c9VGt+hrEl+ihxS9dWFsjyi4ZLaB2YFUVTCk6hQDw7qrj4Q3V+ta5dur9aNxi2YluL5VMJ0u4H+Bq3iPKXgHRkNx4ZSp+TfgwIPR21UXLt1frWfCD1Ua2G1H2KYN+aR78I9VOt38RkvWz9W4PCRPrpgcQfqmt4dyCT5/T/Ws2jZFzXE7qbOlIWcRmRW61U+IBrnP2155uLtarKSFz3msoEIKO300rHfTU3O2sW/3Uxm9rbP5a01vMUmNQAYIM8OkULHcG90YpPPaI/RjRaL9djEd9XGco8ITimBj7i4gf8zb/LYeusXcXE/aLX5ZowuYitC/2VW9L5C218wSG4OJP/M2vy2rfxfYj7Vb/LajJL1Kpd7DRuy+QttAV8X2I+1Wvy2rr4u8R9rtfltRyj8ONKK3fSeefyHtr5gD8XmJ+1WvyzXQ8neI+1WfyzVgAj3FdCO3wpb8/kPaj8wA+LnEfa7P5Z9tdfFviftVr8o+2jwnX+lYLvdRvT+QtuPzAP4t8T9qtflH210PJviPtdr8k+2j0XPea65Tvo3p/Ie3H5leP5PcQP8AmrX5P9a2PJ5iPtVv8kfuo7utrXGfso3p/INuPzAf4usR9rt/k/7q18Xd/wC1p+R/uo7V+z01gfsp70/kg218wE+Lm/8AbE/J/wB1a+Lm/wDbE/J/3UeqeHHprJ76TzSX/iDbXzAH4u7/ANsT8ke2s+Ly99tT8kfuo9JHb4VyWHbS35/JA8a+YCfF1f8Atqfkj91Z8XN/7Yv5I/dRs1yP/FI/CKazT+QttfMDT5O732wfkj91Y3k7u/bB+SP3UZcv7zWjiO+q3Z/INtfMCjuHcB//ADP/AOK+tq7TcJvpYpj3WkH6k0UXb2tJm/2Ubs/YbaFsNYCW1QFiFULJ4mBEmus3fSPL9nprkXez01mUOM/vFZSIfvrKYcidwcaRFZWUkA4t8KVQVlZVDEbvGsFbrKhjFrdLWeNZWUxDpBSyCtVlSwO4pQCtVlQUzTjjTcdNZWVURCyUoKysqmMRvDWuK1WVH6B0tbTjWqyrExQe/prca1usqZAcMK5I089ZWUhsQujjTJ+msrKpEmlroVlZVAN74pKsrKX6M6WtJxrKymSKitVlZTGf/9k=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sp>
        <p:nvSpPr>
          <p:cNvPr id="1030" name="AutoShape 6" descr="data:image/jpeg;base64,/9j/4AAQSkZJRgABAQAAAQABAAD/2wCEAAkGBhQSERUUExIWFBUWFxcUFxYXGBcVFxUUFRUYFBUVFBUXGyYfFxojGRUVHy8gIycpLCwsFh4xNTAqNSYrLCkBCQoKDgwOGg8PFywfHSQsLCwpLCwpKSwsLCkpKSkpKSksKSkpKSwpKSksLC0sLCkpKSwsLCwpKSwpKSwsLCksKf/AABEIAMIBAwMBIgACEQEDEQH/xAAcAAABBAMBAAAAAAAAAAAAAAAGAwQFBwABAgj/xABMEAACAQIDAwcGDAMGBQQDAAABAhEAAwQSIQUGMRMiQVFhcZEHgaHB0fAUFyMyQlJUYpKTsdIWsuEVJHKiwuIzRGNz8UNTgrM0g6P/xAAZAQADAQEBAAAAAAAAAAAAAAAAAQIDBAX/xAAnEQACAgEEAwEAAgIDAAAAAAAAAQIRAxITITEiUfBBMoEEcWGh8f/aAAwDAQACEQMRAD8AZA+81te6tCKVRa8g9OhRQKUFtaTFvsrtbZqR0YMOPrVs2Y4N6a2FrJFIo1yXb6aw2uv1UJneq5PBfw9Fau70XdIAnolYrXZkTrQZow6h411I6vTQOm9F8atk8w/pS/8AE97q/wAlJ4ZBrQZ246qWULQSu9d4dH+QVn8WXuofgpbMg1IOGsLSWJs5UZlOYgEgTEwJig9d6b7BgpQFVzGQAY7BXGG3zvMswvUYWRI89GzINaC5cQpRXDyrQAe1jABHQZ0PVWnsuXEA5BoTpGYqSB5gPTQdh9qFFlZBLiVIlDxK8wmDIEa9XbFP8NvNdY5GaLYViJhQjsABnywWaCeHSePGk8bRatx1BRyYB11roXVJIkSIJAOonhI81Bh3kuBiR1BQShChR0xOn9BTFcbdtXM5Y5p1DZoJgx084cQONG0xXfKRYLR1VtQOqg3+LLvUPwH21s733fqj8B9tGzIWpBnkU0m2HWeNBv8AF17qX8De2tne+91L+FvbT2pBqQXNh44N6aSNntoV/i279Vfwt7aTub3XR9FPwkfqaNqQakFbWe39K5SB0UIrvZfHzlt+BpT+KX+qvg9PZkLUmFbEe5pNo6jUPsXbhvOVYAaSInjPaamQKlpp0xrk3ArRtL7zXRXs6645M0goaXgcwVddJ1JHTHQDJ7OJ4AE6U1x1y7byGFysyL86Tzo4cJ49E6QfmspLu7dyXJyMZUjRQ3SJGvCRp28DHGmm2cYGCoJnlLZ+a4kB9dSNeGbWNGniSq+vjxRcV4/i/Dznketq/wBHHJdtZSpUVleTq/5O6jlLVOksUiLortcTQzQXFusApHljW1J6qQzdymu0GK2XPUp8Tp66dohqP3kuZbBH1iB6/VTiuQfQGoOcT1eyn97Yl74GMU3J8lnyiWhywbKYWNdZOh4CaYL81j1z6dKI9ubOdcJgWYMbJsmIHC49x7rf/IqUPaFPVXcjll+ID8GrXb62wRqdAxhZgkTPdRLtTYmJw6I9zk4ckLBkyBJkRpxoZuYUG4OTzMSYGmUyeiJJJ7BR/veWW3hkYyQjEnthFJ8Qa1UUzBylFgnnufd9/NSuFs3bjqi5ZYwJ018K5F4THSeEiJ7qld3Lc4m33k+Ck09ERPLNELt7Zr2Xy3WQPAaFOeOqY+aY6OqKk90dz8Ti7JfD8kyhyrBnCsGgcVgwD0eemG0MMOeLuYXATOmaTOubUEdh6aJPIyHTGM4kWuTKsTwJJBUHomRMceNQknxRcm1TTBvEW3V8jheaxUjjMEg94kUgXPKkLAgaDoEngo4DzVIYtlN+6WJ1diIEnVjECdenSo65GaVJJmDOhnoAXjNTSui03psnMJuzir2GfEDkltLmDM7qsFQJ0PeI66GLM3L1tBClmVQXfKgkxqWMKO0mjHGO/wDZtkT8n8Ju5xwBYonJye4XInpNCW08KA0rm6+cAoHeZIjuqqSdEJuUbCbbe6mLwiK95ECs2UQ6trBbo7Aahcz9Qo92uLh2HhOVnMHWJ45Ctzk5n7mX0UDvcA95qtESd2XSNWLdx2VVAliANQNToNal13Txh+hb/Gvtpls66BctsDIzqf8AMKspbp1AHGntxFvSK9bd3Fj6CfjX21D47Osq6iVaOuCDBq4bGyWYTFVpvLg8mLuq3DN2D5wzaE6TqONKUElZUckpOmCovE3AOIngToe+pU32JggDToqPxeECvK5omJIy+s+inrfOXuj1eupaTVlRbUqY93fuZb6jrJXxEUbJboBwlzLdB6iG8DVgi8K483Z1QfB0LFctbrXwquGxBrCjQ0xHCmeIuheJjgOkanQClSZYaxx7Og9Wvh1itY1gLdwAfO5ImOGYXrcFo61PoXsn0Yf40Gld26/7/o4XnkpNfgkVPvNZS3J1lcXB2GCwaUWwaWFs0olo1FjQkFPVSqmlAjDorYunqqGxmlJoe3zvc22vazeAj1miRbvWPRQdvniJuAfVQeLGa0xK5Ck+CBfS33x7antub3PdtYa2qrbOHXKDJIbmIgnSAYX01B4gfNHb+kD105tYe2wYO4Q8QW4N5+g13x/izll/JHW623VstdJtpcd4hjoUjNIUx0yJ7qndpOmJsG9ducjlDW0UDPmb5wHQdSerQCaDcPg/lJUyJkkcNKLbmyy+FstBKhrhaASQGMBoHEDLrHXWt+JztLVywaTEB8RZF+6EQMoLKCxVJ1OWBwHRViYrdxNnoMUl3lxoFEBVYXAQGDgnoM9tV5i9jZ7oSyeVadBbBLd2XiKs3evANhtjYbDuZdSiseOuW4xHaATHmoh0PKuSvtv7ea7cuOuVAyqpBJOijoMddP8AdfenkbC21UMVLGZIJzMTMR7xUDjsuUdZ6O7iZ6p4VxsfDEEno+aPGamL5HkVJBBt/Brh2Qpem7ObKVgKDqCWExr0Gm+5OyrWLxDpdvi3cI+Thc2dtSygkjWBMdOvVUhvpsw2MWTeVuTuHMGUToAogDrB9VQe6mzzcxyMmbLbuJcZupVbNJ7TBHnp86ugaWhchtjcYuAU4RrS4hGHKHPzQc2mUrB4ZJmemoHDYrCJczjAqSDIDXXZVPYrAjxmpHfvEZ8UG/6a/wAzUIY3FxAVtYk9k8AZGpq20jKKb6LHtbZO1iMKyciP+JnBzmUHDKQOOY9NA+8aLh7ty3YxC3UgKzQVGYfOC8QwBHEGpTcbEk31IOUvbupPVmQifXUXtTYwtqRcYW3GhVpGaOlG4MD1iomaYly+Sf8AJ/ufaxlgMuKi4jc+3kkrziUOrCVIHGOsdFSZ8pA1HwRR/wDsP7KzyKbu3Ld65iGBW2bfJpmBHKFnVyVB4qMvHhLadNCO0rOW9dX6txx4OR6q0XRm1yGCeU5l4YZY/wC4f200x2z0xyXMa7iws5XSM4GRVWc0iZ00jiaEaJtkYRsRs+9aQEst5LgUcWXLBUdukgdMUMSXID4/EHKEzgoCcuhB8I08aJdu7uJbwtrE2sQLyO4XRcsSrHXnHUFIIiobbGylkKr5mOmSCHB6ihEzRkd1rlnYdzlQQ/KC/lPFQXRII6DEmOie+slyjeXElyBTjnjtkUdYAFraGeKj9IoFfgp7vTxo53abNh161JHpn11x5urOyHYv8HNbFsjop01s1sWq5tRYwuWJmR6OozWr1pmGXOwTm8wBApysHA+bpqo4RTljzwrPkBKiTEDMYkz0CtbRZFz8lfNw2+SJy8myMLl/ko+bPAE8Roy16uPD/kPGpKSqvvw895cO41p5v79OM5rK7F37vorK8rUegbtz10sl6uE7xSgTu9FDHQqLulbW8OoUmF7q3mjqqQo6Lg9FV/vJczYl/wDEF8yiKPxdFVti7ma8W6yzV0YO2yZ9DrYWzlxGLtWnJCtmLERIAVm0kH6oo4Pk9sHg93xT9lC246f3wsfoW28TlHrNH7bRPAcK9HH0efmfkQ1nyf2WMZ7g86/tqHxe3mw7tYtqpS0zIrNOYgMdWIIEzPAUWLeP1qrbGXM1x262Y+LE1oYk9h9+ryTFu1rx0b1NTq9tw4+3cGIy20srygNsGZgrqGJnuEUJVO7Awhu4fEoIzOLYE9YLNHcYA89Ia7AzF2CdZBY8FHQo0k9U+2jjdLd3DXrIblLmZPnjmiHAnhB5vVrwqGubOdeYbBz8CeTuFj1fNBVu8HWindnd+9hcPde4hUuCYPEKFPED5vE6dmtZQu+joypV2D2+O+NzHIguWbYyEtKBwecIIksew+aoXdXbpw7OFVZfKNZPAnt6Z9Fdg5ZkSCOlSw84BBB7RTPD4Ql80QAeor+upppuyGo6VyGGMsjEYV8VcOQqeTUL81m0KrGpk5jrOg16KCb+GOYayx1aOCg8Br0xr4VZmxd2rmL2TcFrV0xGcJIGfLbUEAnSYaROkiOmgvHjKShthGByNKMpDg5SGVvmtOh1ilNuysSWlhLgtmW7OHGLw7MwQQM0RqQjBgACCJ66QbfK6eKW/Bv3UXpsBsJsK7augcoVNxhIbKTcQhcw0JAUTGkzxqsq1Rg+wqw/lGxCcFtnvDfuoh2ZuHh8agxDXLive+VZVKZQ785gsqTEk8SarSrX8nuOHwe2CegjwYigRGY3yb2E/wDUveKfsphiSdmJmsc/lWhuU1jKCVy5Y6z4VZu0sGLizQFv/s3LhA31bi+BDD2UwBz+O72bNydueuG/dSu1vKNfv4e5Za1Zy3EZCQHkAjiJbjQsTWjSGhqNbfv1z+lFu52I5jrPSG8R/QUJ4caEebxEeqp3c2/Fwj6yx5wa4Mq8WejDtBfmPXXec1yGHX7+Fbnu6OquOjahIXyt1XgnKQfOJ0PjWbZx3KAwlwu3JLwGQKl9bpJOaeE1ly4JiDPHQTxri/dKCTbfLKjNlEAswUTr1keNenCeak1jvjhnnvHi1vz5voV5YfVFZWvCsrzePZ38Ha2a6ye/uaS+FVhxM0UULCknrXKaV1bE0qGNsbzbbt1Kf0qv01Y9wHiZo83kuZcM33oX0z6qBLP0j2/pNdWJcMyn2PNh7VNl7jKobNA1nQST0eapxN87g/8ASQ/i9tCuD4E9vqpzXfHhHm5OZMIhve7EDkkEkDTN0mOung3MQ/TfwX2VAbBwvKYmyn1riD/MKvDDbFVRPTVEFZWtxFP03HmX2VzjR/ZbKqAXeUXOc8iMpKgDLHbVrnAjqqqvKlpi0X6tlfS7mgDdnym3F4Ye14v7a3e8oN7E5bJtW1DkW5UtIznLIk9tBlSG7yzi8OP+tb/nFABAdyLYMF7ngvsp9hdwcMw1v3ge5PZRzitnEmYqBxlkIZU0wIS/vI2yP7vYAuo3yxa5OYMeaQMkCIQeNVftfaDXM2Z4VnZ8ushnJJjo6eM0W77kteUnXmAx185qGdq4S0QMtySeKkEMD3VlPs2xrhuw1tb9XMXbXDsqqlwLaJWcwGi9JidKUG5tr/3LngvsoT3Yw5W7aB6bqce1gKuPDbK14VojJgxgNwMK452Iuqe5PZTPbOP/ALOurh7MXFVQ63GkMc5JIIWBoZFGOI2ERqKrvfVCL6z9QDwZqYiYseVjEKI5K03fn9td/wAYNtJlwl23btJdYc9MxZSvPEBjGpWPPQLTvY97JiLTdVxf5gKQB03ktsfabn4U9tYvkssnhibn4U9tSN3FZQWYwBxNNbO9yHm5LgWYz5WggxzhpqOmaG0hpN9Fcbb2X8Gxd6yCWCMIJ0JBCuCQOx61sC5lxC/4yvjpUpv7b/vocardtIwPXAZP9AqBsPluT2q3v41yzXLO7G+EyyLdulltT7itJcBEzxE+us5eOmvPaOojsfaflBlIHzZkdGtL7QtXBhzmcFc1qQBBk4i3l6Oqu7uUmSNe8+qml6wrcZIBBjO8SDI5uaDBAPmr0IZ8aSu7Vf64/s43iyW+FVv/AHz/AEO8tbpDla1Xn8nZb9GWkHTThEFdraHVSyYfvpNis5Cilbar1UouHjp9FKph+6pKBTfe6BbtqOlifMB/WgpD8me2fTpRR5QLsXFXqQnzsT/Sha7og7h+6u7EvFGE3yF27/k8vYixburcRQ4zAENIBJiYHZUsPJHf+0WvB/ZR5u1gsmFsJHzbVtfOEE+mpgEcK710ec+ysLW5r7MZcZeuJcSywJRAwZi3MWMwA0LA9wNSw8r9j7Pe8U9tO/KpiIwOX611B4Zm/wBIqoKCS1PjgsfZ7vintqL2rsZtrP8AC7bLaQqLYW5Jb5MkEyumpJqv6uvyfYZf7OsSOIc+Nx6AAy15J7zcMRa8H9lKDcG5gWXFXLtt1sEXiqhszBDmhZETp01aIKL1UP79YlTgr8cchHiQKABy/wCVhDws3B519tRN3fy20zaee9aC6ynYBLfwZxx5RCECjIQ2pJHOnT/FTfG2MPYw7K+t+Tr16kDKOPVUvubZJwt1h9F+PVIQT5pnzU03l2bdW2QrMDqQenXjBOo81Zzf4a448NieyN1rii3fa4gK5LpQg5ubDleqdIolHlWs/Z7nintqO3Ew129hriXBrbAUHsKnTzRQIiHoBPpM8abkkuSNL6LMv+VS0wgWLkntT21AYxf7TuBrXyeQZTn1nMSQRl7jUds/Y6Ktx711RltsbYUqWuOyc2FmeJAjrPZUnuC2S9ctMrBzkAWOcIzFiR0ADjPDhxIFKM1JtIbg0rHdryT3m/5i0PM/spvifJvftGeVtmCDoG6D3Vauz7ZCyeiozbF/Np1VoQVri961dGTI4J0mV0M1F7V3nazACg6gSdTHTwMTH/ilcHs9WxdxG4KzkDrho4dMAzHZTHevYpENyiZRrOYGe4DUnsispU2bQvTaO96dtW7/AMGCK4NpDbZnjn84GdDpqW8aibmjDuI8Na62nbiNIPNJH1SygkeYmuLx0B7QfEVnPs2xPxLB2XdzWbZ+6B4aeqnBSmu5rZsNH1WI/Q+s1ONbHZXny4bR1pkaErZQU8a2OquGtCpsdjbKKylxYrdSFiyYaa7OD6ppO1c9/c05DmhgcphW6zSgRuk0tbuGlFY9NIZVW+l7Nibg6iqeAE+kGoxrYZkUkAMwUk6AAkLJPnpTat/lL7N9a4zemabX/nKO71n1V6MFwkc032z0J/EGFUQMTZjhpdTh41FXd6LWaRftfjX21S9d12HnljeUDH/CrFpbB5Yhyzi18plGUgZssxMnj1UHNu64w5vMQsEjIfnacZB4cDUxuRiOTS80TJQd8AwPFhTDetzlZmV9SSUVwFMmdSVJHmI81TJ0aQjdtkRawFxgGFpyCAQcrQQRII0qwNh7wizhrVs3VUqsFSwBUySQQdRxphu5thb9hSoylQqFRwEARA6tKF3wjXsRcVelnJPYGNVfFkVzQd7W3pe2qPcyhGjUHnAExLD1frTPbGP5axcRLi3GYQEVgzNqDzVBk6AnzUH7ztky5gzCRzSwyL2xlkxxAJp9uOJx1nXTnGezk2qYtvsuap8DfBbtX3uKjW2tzPOdSo06BMSabtse4br2raNdKQTkUtAJIBMTHA0f72Ywv8mA0IScwMEMRwXQjx7e+hncTedMNi7lpkPy2QcoxlpXNEwAAvO4Dv1pXyGnxC3yctbw2HuJiythmuEhL0Wy1soqyFeJWQR1aGnu0MNgnIA2gFtg/wDDF2ywHYrMCwHnNCPlPxAfEWiDPyUf52oNq2kyE2ui8tm7RwNi3ydu/YVeJ+VQkk6EsS2pqobew8ShP93uhSCCTbcLHQSY4A6z1TUUeFXXjdugYdQoDO6QB1SmpPjwpNKhxu+CrH2XdTLKsDIKqpDGRrlUoIAJ6IkzRHuOWsYh3v2xh0a2VDOvJJnzKYDMBLGCevSm2Pvm1ew9xVzcm4MdYgjq00NTe/GLW9s8OvDNbeO8lT/NULyep9lzWhUugrubz2AvMvWrjnRUW4pJJ64mB0k1A296rT33s38llwCwOcZGAIBAZohhI06fNVebE2ex+U+iJXTQzHEHoiRUTjLg5cqQ2YjR3IJOvzQAAFH6+anfItPjZO7dwVz4VcuWFd0LZluWwzKZAJh1EGDI8ab38TiW1ZGn63JQ34ss1Y3kwvK2ACkTlu3F8xh/9RqS2xs4a5RV0mQm0UnjNn3cjMbdyBziSrQI1JJimh1t+b9DFWfjbZNu4hnnI6/iUiqww2qeI8RNZZUdGB9hv5Or4IuoT9V/1B/UUXvaXrFV55PcRGIC/WRl8453+mrGda8zMqkdsehHkRXD4YGl8lIOYrMoTODHvFZWG5WqAMt2vfSnKJ76U3tj30pyF99KGMVQ9f6VzjsSEs3G6kZvOFMemuCtRm9d4phLn3oXxYeoGqirYFXATcHYK03/ABO72D211hhLt4UQ7kbuJjLl43M2VMsZTGrM3Yeha9KC5OPI/FkHXQos2vu/hbHLAswZIAzGeKgzpHX6K3sXdS3esWrhDqXUMRPpEjgRr563Ts5GqR1uon93bolyZ6suWD4ipPaVnllC8hzulg65D2wxBHhQ9tDaTYS61i1GRCPnCTLAMZII6TSA3uvfc/CfbQ4pjjJx6CbY+yBaUgRJMkDgI4DtoOwG0zZv8oBOrSD0gnUVJYXfC/mUAW5JA+aekx9aj74qcJ13fxj9tOuKJt3YB7Z27h72ossD1Egie+m2616MWjARAaAOgZCKsUeSzBdd78Y/bUXvNupY2dY+EWM5uBlQZ2zrD6HQAaxSUUipTcuzeIxgls1vlA+sAwytGpHWNJPVUBs/ZyXrnKKuUK2s/PkagEdHQdaY4feK+zZw2VkHBUzqQTzs9uZYcNRqKjsFt69bu3LgAAuZdGU/RnnZSZEyYnqqaWott6CU30X5VP8AB/qND1HewtlLtK212/Oa23JjJzRlgNqNdZJp98XuGiflPxf0qzErU1Y1pCLdpuPMUx0wVU6HrEVwdxMOBryn4/6UO43eK7adrS5ctsm2siTlTmrJnUwBQ1apjTp2iZ2tinuAqLVxyREDLbB7HuZQQOuBNLbWUjZzq0FgqloEDNnVjlHVMx2VGXdtRheVa7FzjlAAWNYkdPR41GYXb92+Vt3AAtwqrACDDESOw1EEvw0m26s73c3iXDhkuWzcttrAMEGIkddNtp4+07Frdsg9BaNPCp9t1LHU/wCL+lYN1LHTn/F/SnoV2TrdUSPksxXMup99W/Esf6asS6kiqqxd/wDs5Q+F4u2Vs/PGgJWOEdNIfGjjeu1+X/uqiA32jgyxPN1qmmsZLt1D9B2HgxHsosbynYw/+1+X/WhTEY1ruIuXHjNcJYwIEmCYHRwNZ5Vwb4f5C+7GI5PFWj1XQD3Mcp9BNXA7dvpqklbLcMcZDCrnsPnVW+sobp+kJ9dcGZc2d0Dpu/qpK4vvpS5TT/zSTpXOzQbmzWVsj30rdIY3F2leVpjaQ06S2argkc26gPKDey2EX6zz5lU/uFEVpCOignyjYrnov1ULfiP+ytMaWoUugRwP0m7z4a1Y3kptcngsTfIk5zHbydoH9WNVxYEWj2z6dKsbc7bK4bZo5ucs9wlZAnMxGs/dWu+HZx5ekiO3rsXHDO+V3JkFkVo6soI0Gg07Kl/JdtG5fttZviTaAKseMTEHr11pk+PvsmRwmUEx9LKsnQEqCejiT5+km2K1rD2/kyJeGZmK5jpIGmgAk6Dr6auBnkqitN6bmbG4iOHKuPwnL6qiqcYss9x2gks7HgdSzE+uu8XsxrZhozdKjUr2N0A9laNpGSTZmyVnEWR/1bf84q6cVt7nGKprZFs8va0I56mY6jNHZvDpYeIpkk9b2wQwk6U18pt8Ns4EHjdt/ox9VRa3hPzh4iuN9ccHwCoup5ZDA1MBH6B5qAB7ZGxM1nOurkEx05Zjmjza0NJs5rd24H4sC411heJYdA1gT0mpPBY27bUqEzKdcrISAesdXmpC8XaYtZAdSFQierMdSfGs0nZq5R0lj+SVJw1//uj/AOsUV4tFtoWYhQoLMToABqSSeAoR8lWKW3YvhzlJuKRm5sjIBpNN/KjtZ3yWrbDkipZihJJYllh8pjJEGCDVN0ZoKLdjNPSDwNVVtnAztC5amJvZZ7yPbRj5NdsMbN1LjgqjAKzPLSQSRzjw0WI4dVB+9Ss2NvMoJlwQVBP0V1BFO7QdMV3g2Y1u2AiiVHNYorMvTzWYaVCbOdg1pmBDB1J7wQZorwu0b9/DPne2TagQVAcDrfpI83noSF1n50E69A0kHgI7azgbZKqyymaZrkmRXC4gEcV17RWsdtJLCyRmnhBiT1LxmOwQK0sxSb6IvezDH4Pmjg6nxlfXQVVl7Xxtq/s66UgEqDlJGYMrqSI69DVb8i31T4GmBxSExcHbHs9dOTab6p8DTbFoQVJBHeI4a+qon/EvG/I6xAhx2irb3Vv58JZPUuX8BK/oKqbHcVPbVgbgYwnDMn1HPgwB/XNXDlXiehHsLGauLl6m13EGmz3zXNRqOuUFaphmNZS0hZlp6cJdpvbtjtpyijhNAkOUvVWu/mKzYm52BU8FBPpJqyETu6qqPeHEZ7zn61xj5sxj0RWuBckzfAhcMWh5vb6qW2cIKaA8JBEgjpkHopDHfNUd/wCgHrqe3VZA7K8SygCYE/WAJ4HgfNXfDhNnHk5aRF7Z2tdFxVDmCdRJgzpqOnz1qwkso6yB4mKkt4tgjOGQXJBkFlFtV7WaToOzjTfBANiVjgbgPVIBmY6OFaQMcnYZY/FcmpIBP1QATLD5o07dfNQvZwr8uLVw84kFpPAnnNPb66MMOsuBr2QAW7SoPEjTTqNNdp7MS2p5PMSWBd3UrwM5nZtSemBxNRJ+RpCPgOdvwMFd/wAIHiyiq7FGu8WJPwRgenIP8wOvhQSDWxzm4oo8nzhcSx/6ZH+daFs1EG5p+Vc/dH8woAuLCYoFYmtYnDmNCahNn3iTNEWHuZhwpAVV5TEi9Znjybfz1BbCxvJFnNpbqjXK0hWOVlgkcRztRRP5Xki9Y/7bfz0ywFq2+FUQ2i/QGYhvpBl48ZM9tRk6pmmNWwIwuJD5jkCgO0KCxgEzALEns49Aq5fJ7hM2Btt/jHhcaqmu4MWi4ysA+qhoDM0iWCcVUKCJPEtVseTpmOzYQw03gvY0kj0kVS6Ja5A7f/DLbvuUZARBJKklSRzgpXiekg9dPd07aDA2jbYsDmJnRsxck5gCYPtFJ7XwKvbIZXzDmnKubUaQwmVYdIIrfk/2FcCXeaVtTChjJzdsaTx06BHXUxfJpONID8VbAuMOHPYT1c4iak9pZhDLK2h8lbmRmVRqR3nXz11dsqm0HV4AF1uPAEyVJ7JIouxGzEMXDyjOBzVKFgnTzCOaZOs8e6pm6Y8cbQCbKxGXFWX4Rdt+YBx6qvhG4iaojbJC3BwzAS0EGDmJAJGkgRMd1XTs7F51BniAfETWq6MpcMXvgxxoP8qWGLbPzH6F223mM2z/AD0YPaJmeFQ++mDz7OxK8SLTMO9IuD+Wh8oI9lJ4jW2D2A0V7gXudcUdKq3gf99CdvW14j1+upncbERiEH1gy+gkfoK4prxZ6C7LDdTFN3U06Y9f6+2kWuVx2aiE1ldZqynYhBc08fTSyu1aTEClOXU9FSM1iMSVRmj5qsfAE+qqnxBl19/fhVkbfvhcNcPWI8SB+hNVjefnT7++tdOH9M5i2LuDMvV/WfUK6GKXrpH4R90+/mrPhHZ7+FdUZOJhOClyxw2NB4vPeadbI2lbS8rO0KJMwT9EgaDtqO5c/V9/Ct/CD1e/hT3H6I2Y+w3/AIswpEG5p/hb2Vn8U4TQm4WI4SLjR2ieBoI+Efd9/Cs+Efd9/CjW/Q9pewn3g3ksXbWW28nMD80jQT1juod+Fr10n8I+77+FZy/3ffwo3GGzH2KfCl66md29t2bLOXaJAA0J6Z6KhBf+6ffzV1y33T7+ajcYbUfZY2zd/MIp511h/wDBz6qn7flT2eB/xm/KuftqmuV+6ffzVvlPun381G4w2Y+wt8om9mHxdyy1lywRGVpVl1LAjiNaFBjgODkdxitcp90+n2Vo3Pun0+yjcfoe1H2cJdQEmdTxJ1J7yasTcbfzC4bC8neuMr8ozQEZuaQsajuNV7yh+qfT7K0bv3T6fZRuMWzH2WzjN/NkXjmugOes2WJ85jWlH8qGz1UKjsFGgUWmUAdgiBVQG92H01hvH6tGthtR9kpvFtm1exN24hJVyCJEfRAOneKbLt1wuUXXC9UmKZG+eqs5c9VGt+hrEl+ihxS9dWFsjyi4ZLaB2YFUVTCk6hQDw7qrj4Q3V+ta5dur9aNxi2YluL5VMJ0u4H+Bq3iPKXgHRkNx4ZSp+TfgwIPR21UXLt1frWfCD1Ua2G1H2KYN+aR78I9VOt38RkvWz9W4PCRPrpgcQfqmt4dyCT5/T/Ws2jZFzXE7qbOlIWcRmRW61U+IBrnP2155uLtarKSFz3msoEIKO300rHfTU3O2sW/3Uxm9rbP5a01vMUmNQAYIM8OkULHcG90YpPPaI/RjRaL9djEd9XGco8ITimBj7i4gf8zb/LYeusXcXE/aLX5ZowuYitC/2VW9L5C218wSG4OJP/M2vy2rfxfYj7Vb/LajJL1Kpd7DRuy+QttAV8X2I+1Wvy2rr4u8R9rtfltRyj8ONKK3fSeefyHtr5gD8XmJ+1WvyzXQ8neI+1WfyzVgAj3FdCO3wpb8/kPaj8wA+LnEfa7P5Z9tdfFviftVr8o+2jwnX+lYLvdRvT+QtuPzAP4t8T9qtflH210PJviPtdr8k+2j0XPea65Tvo3p/Ie3H5leP5PcQP8AmrX5P9a2PJ5iPtVv8kfuo7utrXGfso3p/INuPzAf4usR9rt/k/7q18Xd/wC1p+R/uo7V+z01gfsp70/kg218wE+Lm/8AbE/J/wB1a+Lm/wDbE/J/3UeqeHHprJ76TzSX/iDbXzAH4u7/ANsT8ke2s+Ly99tT8kfuo9JHb4VyWHbS35/JA8a+YCfF1f8Atqfkj91Z8XN/7Yv5I/dRs1yP/FI/CKazT+QttfMDT5O732wfkj91Y3k7u/bB+SP3UZcv7zWjiO+q3Z/INtfMCjuHcB//ADP/AOK+tq7TcJvpYpj3WkH6k0UXb2tJm/2Ubs/YbaFsNYCW1QFiFULJ4mBEmus3fSPL9nprkXez01mUOM/vFZSIfvrKYcidwcaRFZWUkA4t8KVQVlZVDEbvGsFbrKhjFrdLWeNZWUxDpBSyCtVlSwO4pQCtVlQUzTjjTcdNZWVURCyUoKysqmMRvDWuK1WVH6B0tbTjWqyrExQe/prca1usqZAcMK5I089ZWUhsQujjTJ+msrKpEmlroVlZVAN74pKsrKX6M6WtJxrKymSKitVlZTGf/9k=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sp>
        <p:nvSpPr>
          <p:cNvPr id="5" name="4 CuadroTexto"/>
          <p:cNvSpPr txBox="1"/>
          <p:nvPr/>
        </p:nvSpPr>
        <p:spPr>
          <a:xfrm>
            <a:off x="1703512" y="1700808"/>
            <a:ext cx="58326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  <a:latin typeface="Comic Sans MS" pitchFamily="66" charset="0"/>
              </a:rPr>
              <a:t>It </a:t>
            </a:r>
            <a:r>
              <a:rPr lang="en-US" sz="4000" b="1" dirty="0">
                <a:latin typeface="Comic Sans MS" pitchFamily="66" charset="0"/>
              </a:rPr>
              <a:t>is a game.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1739008" y="4293096"/>
            <a:ext cx="50770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B0F0"/>
                </a:solidFill>
                <a:latin typeface="Comic Sans MS" pitchFamily="66" charset="0"/>
              </a:rPr>
              <a:t>Its</a:t>
            </a:r>
            <a:r>
              <a:rPr lang="en-US" sz="4000" b="1" dirty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4000" b="1" dirty="0">
                <a:latin typeface="Comic Sans MS" pitchFamily="66" charset="0"/>
              </a:rPr>
              <a:t>name is Chess.</a:t>
            </a:r>
          </a:p>
        </p:txBody>
      </p:sp>
      <p:pic>
        <p:nvPicPr>
          <p:cNvPr id="1032" name="Picture 8" descr="http://t2.gstatic.com/images?q=tbn:ANd9GcSw4AZZUuM5vXqO_LTIKrAyup2-_h03Qtntj8Sq8amrtCeFkXik6GaW_ejVZg"/>
          <p:cNvPicPr>
            <a:picLocks noChangeAspect="1" noChangeArrowheads="1"/>
          </p:cNvPicPr>
          <p:nvPr/>
        </p:nvPicPr>
        <p:blipFill>
          <a:blip r:embed="rId2" cstate="print"/>
          <a:srcRect l="4439" t="3689" r="5687" b="5941"/>
          <a:stretch>
            <a:fillRect/>
          </a:stretch>
        </p:blipFill>
        <p:spPr bwMode="auto">
          <a:xfrm>
            <a:off x="5555432" y="332656"/>
            <a:ext cx="5112568" cy="3528392"/>
          </a:xfrm>
          <a:prstGeom prst="rect">
            <a:avLst/>
          </a:prstGeom>
          <a:noFill/>
        </p:spPr>
      </p:pic>
      <p:sp>
        <p:nvSpPr>
          <p:cNvPr id="8" name="7 CuadroTexto"/>
          <p:cNvSpPr txBox="1"/>
          <p:nvPr/>
        </p:nvSpPr>
        <p:spPr>
          <a:xfrm>
            <a:off x="1847528" y="2348880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mic Sans MS" pitchFamily="66" charset="0"/>
              </a:rPr>
              <a:t>Subject pronoun</a:t>
            </a:r>
            <a:endParaRPr lang="en-US" b="1" dirty="0">
              <a:latin typeface="Comic Sans MS" pitchFamily="66" charset="0"/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1847528" y="5013176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  <a:latin typeface="Comic Sans MS" pitchFamily="66" charset="0"/>
              </a:rPr>
              <a:t>Possessive adjective</a:t>
            </a:r>
          </a:p>
        </p:txBody>
      </p:sp>
    </p:spTree>
    <p:extLst>
      <p:ext uri="{BB962C8B-B14F-4D97-AF65-F5344CB8AC3E}">
        <p14:creationId xmlns:p14="http://schemas.microsoft.com/office/powerpoint/2010/main" val="532589059"/>
      </p:ext>
    </p:extLst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PE" sz="4800" dirty="0" err="1"/>
              <a:t>Possessive</a:t>
            </a:r>
            <a:r>
              <a:rPr lang="es-PE" sz="4800" dirty="0"/>
              <a:t> </a:t>
            </a:r>
            <a:r>
              <a:rPr lang="es-PE" sz="4800" dirty="0" err="1"/>
              <a:t>exercises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PE" dirty="0"/>
              <a:t>Basic 1 </a:t>
            </a:r>
            <a:r>
              <a:rPr lang="es-PE" dirty="0" err="1"/>
              <a:t>Unit</a:t>
            </a:r>
            <a:r>
              <a:rPr lang="es-PE" dirty="0"/>
              <a:t> 1 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1527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360" y="188640"/>
            <a:ext cx="11377264" cy="66693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PE" sz="2800" u="sng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Comic Sans MS" pitchFamily="66" charset="0"/>
              </a:rPr>
              <a:t>My</a:t>
            </a:r>
            <a:r>
              <a:rPr lang="es-PE" sz="2800" u="sng" dirty="0">
                <a:solidFill>
                  <a:schemeClr val="accent5">
                    <a:lumMod val="40000"/>
                    <a:lumOff val="60000"/>
                  </a:schemeClr>
                </a:solidFill>
                <a:latin typeface="Comic Sans MS" pitchFamily="66" charset="0"/>
              </a:rPr>
              <a:t> / </a:t>
            </a:r>
            <a:r>
              <a:rPr lang="es-PE" sz="2800" u="sng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Comic Sans MS" pitchFamily="66" charset="0"/>
              </a:rPr>
              <a:t>I´m</a:t>
            </a:r>
            <a:r>
              <a:rPr lang="es-PE" sz="2800" u="sng" dirty="0">
                <a:solidFill>
                  <a:schemeClr val="accent5">
                    <a:lumMod val="40000"/>
                    <a:lumOff val="60000"/>
                  </a:schemeClr>
                </a:solidFill>
                <a:latin typeface="Comic Sans MS" pitchFamily="66" charset="0"/>
              </a:rPr>
              <a:t> </a:t>
            </a:r>
            <a:r>
              <a:rPr lang="es-PE" sz="2800" dirty="0">
                <a:latin typeface="Comic Sans MS" pitchFamily="66" charset="0"/>
              </a:rPr>
              <a:t>pen </a:t>
            </a:r>
            <a:r>
              <a:rPr lang="es-PE" sz="2800" dirty="0" err="1">
                <a:latin typeface="Comic Sans MS" pitchFamily="66" charset="0"/>
              </a:rPr>
              <a:t>is</a:t>
            </a:r>
            <a:r>
              <a:rPr lang="es-PE" sz="2800" dirty="0">
                <a:latin typeface="Comic Sans MS" pitchFamily="66" charset="0"/>
              </a:rPr>
              <a:t> red.</a:t>
            </a:r>
          </a:p>
          <a:p>
            <a:pPr marL="0" indent="0">
              <a:buNone/>
            </a:pPr>
            <a:endParaRPr lang="es-PE" sz="1100" dirty="0">
              <a:latin typeface="Comic Sans MS" pitchFamily="66" charset="0"/>
            </a:endParaRPr>
          </a:p>
          <a:p>
            <a:pPr marL="0" indent="0">
              <a:buNone/>
            </a:pPr>
            <a:r>
              <a:rPr lang="es-PE" sz="2800" u="sng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Comic Sans MS" pitchFamily="66" charset="0"/>
              </a:rPr>
              <a:t>His</a:t>
            </a:r>
            <a:r>
              <a:rPr lang="es-PE" sz="2800" u="sng" dirty="0">
                <a:solidFill>
                  <a:schemeClr val="accent5">
                    <a:lumMod val="40000"/>
                    <a:lumOff val="60000"/>
                  </a:schemeClr>
                </a:solidFill>
                <a:latin typeface="Comic Sans MS" pitchFamily="66" charset="0"/>
              </a:rPr>
              <a:t> / </a:t>
            </a:r>
            <a:r>
              <a:rPr lang="es-PE" sz="2800" u="sng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Comic Sans MS" pitchFamily="66" charset="0"/>
              </a:rPr>
              <a:t>He´s</a:t>
            </a:r>
            <a:r>
              <a:rPr lang="es-PE" sz="2800" u="sng" dirty="0">
                <a:solidFill>
                  <a:schemeClr val="accent5">
                    <a:lumMod val="40000"/>
                    <a:lumOff val="60000"/>
                  </a:schemeClr>
                </a:solidFill>
                <a:latin typeface="Comic Sans MS" pitchFamily="66" charset="0"/>
              </a:rPr>
              <a:t> </a:t>
            </a:r>
            <a:r>
              <a:rPr lang="es-PE" sz="2800" dirty="0" err="1">
                <a:latin typeface="Comic Sans MS" pitchFamily="66" charset="0"/>
              </a:rPr>
              <a:t>name</a:t>
            </a:r>
            <a:r>
              <a:rPr lang="es-PE" sz="2800" dirty="0">
                <a:latin typeface="Comic Sans MS" pitchFamily="66" charset="0"/>
              </a:rPr>
              <a:t> </a:t>
            </a:r>
            <a:r>
              <a:rPr lang="es-PE" sz="2800" dirty="0" err="1">
                <a:latin typeface="Comic Sans MS" pitchFamily="66" charset="0"/>
              </a:rPr>
              <a:t>is</a:t>
            </a:r>
            <a:r>
              <a:rPr lang="es-PE" sz="2800" dirty="0">
                <a:latin typeface="Comic Sans MS" pitchFamily="66" charset="0"/>
              </a:rPr>
              <a:t> Jorge</a:t>
            </a:r>
          </a:p>
          <a:p>
            <a:pPr marL="0" indent="0">
              <a:buNone/>
            </a:pPr>
            <a:endParaRPr lang="es-PE" sz="1050" dirty="0">
              <a:latin typeface="Comic Sans MS" pitchFamily="66" charset="0"/>
            </a:endParaRPr>
          </a:p>
          <a:p>
            <a:pPr marL="0" indent="0">
              <a:buNone/>
            </a:pPr>
            <a:r>
              <a:rPr lang="es-PE" sz="2800" dirty="0">
                <a:latin typeface="Comic Sans MS" pitchFamily="66" charset="0"/>
              </a:rPr>
              <a:t>Lucia </a:t>
            </a:r>
            <a:r>
              <a:rPr lang="es-PE" sz="2800" dirty="0" err="1">
                <a:latin typeface="Comic Sans MS" pitchFamily="66" charset="0"/>
              </a:rPr>
              <a:t>is</a:t>
            </a:r>
            <a:r>
              <a:rPr lang="es-PE" sz="2800" dirty="0">
                <a:latin typeface="Comic Sans MS" pitchFamily="66" charset="0"/>
              </a:rPr>
              <a:t> </a:t>
            </a:r>
            <a:r>
              <a:rPr lang="es-PE" sz="2800" u="sng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Comic Sans MS" pitchFamily="66" charset="0"/>
              </a:rPr>
              <a:t>her</a:t>
            </a:r>
            <a:r>
              <a:rPr lang="es-PE" sz="2800" u="sng" dirty="0">
                <a:solidFill>
                  <a:schemeClr val="accent5">
                    <a:lumMod val="40000"/>
                    <a:lumOff val="60000"/>
                  </a:schemeClr>
                </a:solidFill>
                <a:latin typeface="Comic Sans MS" pitchFamily="66" charset="0"/>
              </a:rPr>
              <a:t> / </a:t>
            </a:r>
            <a:r>
              <a:rPr lang="es-PE" sz="2800" u="sng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Comic Sans MS" pitchFamily="66" charset="0"/>
              </a:rPr>
              <a:t>she´s</a:t>
            </a:r>
            <a:r>
              <a:rPr lang="es-PE" sz="2800" u="sng" dirty="0">
                <a:solidFill>
                  <a:schemeClr val="accent5">
                    <a:lumMod val="40000"/>
                    <a:lumOff val="60000"/>
                  </a:schemeClr>
                </a:solidFill>
                <a:latin typeface="Comic Sans MS" pitchFamily="66" charset="0"/>
              </a:rPr>
              <a:t> </a:t>
            </a:r>
            <a:r>
              <a:rPr lang="es-PE" sz="2800" dirty="0" err="1">
                <a:latin typeface="Comic Sans MS" pitchFamily="66" charset="0"/>
              </a:rPr>
              <a:t>friend</a:t>
            </a:r>
            <a:r>
              <a:rPr lang="es-PE" sz="2800" dirty="0">
                <a:latin typeface="Comic Sans MS" pitchFamily="66" charset="0"/>
              </a:rPr>
              <a:t>.</a:t>
            </a:r>
          </a:p>
          <a:p>
            <a:pPr marL="0" indent="0">
              <a:buNone/>
            </a:pPr>
            <a:endParaRPr lang="es-PE" sz="1050" dirty="0">
              <a:latin typeface="Comic Sans MS" pitchFamily="66" charset="0"/>
            </a:endParaRPr>
          </a:p>
          <a:p>
            <a:pPr marL="0" indent="0">
              <a:buNone/>
            </a:pPr>
            <a:r>
              <a:rPr lang="es-PE" sz="2800" u="sng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Comic Sans MS" pitchFamily="66" charset="0"/>
              </a:rPr>
              <a:t>Her</a:t>
            </a:r>
            <a:r>
              <a:rPr lang="es-PE" sz="2800" u="sng" dirty="0">
                <a:solidFill>
                  <a:schemeClr val="accent5">
                    <a:lumMod val="40000"/>
                    <a:lumOff val="60000"/>
                  </a:schemeClr>
                </a:solidFill>
                <a:latin typeface="Comic Sans MS" pitchFamily="66" charset="0"/>
              </a:rPr>
              <a:t> / </a:t>
            </a:r>
            <a:r>
              <a:rPr lang="es-PE" sz="2800" u="sng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Comic Sans MS" pitchFamily="66" charset="0"/>
              </a:rPr>
              <a:t>she´s</a:t>
            </a:r>
            <a:r>
              <a:rPr lang="es-PE" sz="2800" u="sng" dirty="0">
                <a:solidFill>
                  <a:schemeClr val="accent5">
                    <a:lumMod val="40000"/>
                    <a:lumOff val="60000"/>
                  </a:schemeClr>
                </a:solidFill>
                <a:latin typeface="Comic Sans MS" pitchFamily="66" charset="0"/>
              </a:rPr>
              <a:t> </a:t>
            </a:r>
            <a:r>
              <a:rPr lang="es-PE" sz="2800" dirty="0" err="1">
                <a:latin typeface="Comic Sans MS" pitchFamily="66" charset="0"/>
              </a:rPr>
              <a:t>favorite</a:t>
            </a:r>
            <a:r>
              <a:rPr lang="es-PE" sz="2800" dirty="0">
                <a:latin typeface="Comic Sans MS" pitchFamily="66" charset="0"/>
              </a:rPr>
              <a:t> TV Show </a:t>
            </a:r>
            <a:r>
              <a:rPr lang="es-PE" sz="2800" dirty="0" err="1">
                <a:latin typeface="Comic Sans MS" pitchFamily="66" charset="0"/>
              </a:rPr>
              <a:t>is</a:t>
            </a:r>
            <a:r>
              <a:rPr lang="es-PE" sz="2800" dirty="0">
                <a:latin typeface="Comic Sans MS" pitchFamily="66" charset="0"/>
              </a:rPr>
              <a:t> C.S.I.</a:t>
            </a:r>
          </a:p>
          <a:p>
            <a:pPr marL="0" indent="0">
              <a:buNone/>
            </a:pPr>
            <a:endParaRPr lang="es-PE" sz="1050" dirty="0">
              <a:latin typeface="Comic Sans MS" pitchFamily="66" charset="0"/>
            </a:endParaRPr>
          </a:p>
          <a:p>
            <a:pPr marL="0" indent="0">
              <a:buNone/>
            </a:pPr>
            <a:r>
              <a:rPr lang="es-PE" sz="2800" u="sng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Comic Sans MS" pitchFamily="66" charset="0"/>
              </a:rPr>
              <a:t>Its</a:t>
            </a:r>
            <a:r>
              <a:rPr lang="es-PE" sz="2800" u="sng" dirty="0">
                <a:solidFill>
                  <a:schemeClr val="accent5">
                    <a:lumMod val="40000"/>
                    <a:lumOff val="60000"/>
                  </a:schemeClr>
                </a:solidFill>
                <a:latin typeface="Comic Sans MS" pitchFamily="66" charset="0"/>
              </a:rPr>
              <a:t> / </a:t>
            </a:r>
            <a:r>
              <a:rPr lang="es-PE" sz="2800" u="sng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Comic Sans MS" pitchFamily="66" charset="0"/>
              </a:rPr>
              <a:t>it´s</a:t>
            </a:r>
            <a:r>
              <a:rPr lang="es-PE" sz="2800" u="sng" dirty="0">
                <a:solidFill>
                  <a:schemeClr val="accent5">
                    <a:lumMod val="40000"/>
                    <a:lumOff val="60000"/>
                  </a:schemeClr>
                </a:solidFill>
                <a:latin typeface="Comic Sans MS" pitchFamily="66" charset="0"/>
              </a:rPr>
              <a:t> </a:t>
            </a:r>
            <a:r>
              <a:rPr lang="es-PE" sz="2800" dirty="0">
                <a:latin typeface="Comic Sans MS" pitchFamily="66" charset="0"/>
              </a:rPr>
              <a:t>a </a:t>
            </a:r>
            <a:r>
              <a:rPr lang="es-PE" sz="2800" dirty="0" err="1">
                <a:latin typeface="Comic Sans MS" pitchFamily="66" charset="0"/>
              </a:rPr>
              <a:t>book</a:t>
            </a:r>
            <a:r>
              <a:rPr lang="es-PE" sz="2800" dirty="0">
                <a:latin typeface="Comic Sans MS" pitchFamily="66" charset="0"/>
              </a:rPr>
              <a:t>.</a:t>
            </a:r>
          </a:p>
          <a:p>
            <a:pPr marL="0" indent="0">
              <a:buNone/>
            </a:pPr>
            <a:endParaRPr lang="es-PE" sz="900" dirty="0">
              <a:latin typeface="Comic Sans MS" pitchFamily="66" charset="0"/>
            </a:endParaRPr>
          </a:p>
          <a:p>
            <a:pPr marL="0" indent="0">
              <a:buNone/>
            </a:pPr>
            <a:r>
              <a:rPr lang="es-PE" sz="2800" u="sng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Comic Sans MS" pitchFamily="66" charset="0"/>
              </a:rPr>
              <a:t>Its</a:t>
            </a:r>
            <a:r>
              <a:rPr lang="es-PE" sz="2800" u="sng" dirty="0">
                <a:solidFill>
                  <a:schemeClr val="accent5">
                    <a:lumMod val="40000"/>
                    <a:lumOff val="60000"/>
                  </a:schemeClr>
                </a:solidFill>
                <a:latin typeface="Comic Sans MS" pitchFamily="66" charset="0"/>
              </a:rPr>
              <a:t> / </a:t>
            </a:r>
            <a:r>
              <a:rPr lang="es-PE" sz="2800" u="sng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Comic Sans MS" pitchFamily="66" charset="0"/>
              </a:rPr>
              <a:t>it´s</a:t>
            </a:r>
            <a:r>
              <a:rPr lang="es-PE" sz="2800" u="sng" dirty="0">
                <a:solidFill>
                  <a:schemeClr val="accent5">
                    <a:lumMod val="40000"/>
                    <a:lumOff val="60000"/>
                  </a:schemeClr>
                </a:solidFill>
                <a:latin typeface="Comic Sans MS" pitchFamily="66" charset="0"/>
              </a:rPr>
              <a:t> </a:t>
            </a:r>
            <a:r>
              <a:rPr lang="es-PE" sz="2800" dirty="0" err="1">
                <a:latin typeface="Comic Sans MS" pitchFamily="66" charset="0"/>
              </a:rPr>
              <a:t>name</a:t>
            </a:r>
            <a:r>
              <a:rPr lang="es-PE" sz="2800" dirty="0">
                <a:latin typeface="Comic Sans MS" pitchFamily="66" charset="0"/>
              </a:rPr>
              <a:t> </a:t>
            </a:r>
            <a:r>
              <a:rPr lang="es-PE" sz="2800" dirty="0" err="1">
                <a:latin typeface="Comic Sans MS" pitchFamily="66" charset="0"/>
              </a:rPr>
              <a:t>is</a:t>
            </a:r>
            <a:r>
              <a:rPr lang="es-PE" sz="2800" dirty="0">
                <a:latin typeface="Comic Sans MS" pitchFamily="66" charset="0"/>
              </a:rPr>
              <a:t> Koshka.</a:t>
            </a:r>
          </a:p>
          <a:p>
            <a:pPr marL="0" indent="0">
              <a:buNone/>
            </a:pPr>
            <a:endParaRPr lang="es-PE" sz="900" u="sng" dirty="0">
              <a:solidFill>
                <a:schemeClr val="accent5">
                  <a:lumMod val="40000"/>
                  <a:lumOff val="60000"/>
                </a:schemeClr>
              </a:solidFill>
              <a:latin typeface="Comic Sans MS" pitchFamily="66" charset="0"/>
            </a:endParaRPr>
          </a:p>
          <a:p>
            <a:pPr marL="0" indent="0">
              <a:buNone/>
            </a:pPr>
            <a:r>
              <a:rPr lang="es-PE" sz="2800" u="sng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Comic Sans MS" pitchFamily="66" charset="0"/>
              </a:rPr>
              <a:t>Your</a:t>
            </a:r>
            <a:r>
              <a:rPr lang="es-PE" sz="2800" u="sng" dirty="0">
                <a:solidFill>
                  <a:schemeClr val="accent5">
                    <a:lumMod val="40000"/>
                    <a:lumOff val="60000"/>
                  </a:schemeClr>
                </a:solidFill>
                <a:latin typeface="Comic Sans MS" pitchFamily="66" charset="0"/>
              </a:rPr>
              <a:t> / </a:t>
            </a:r>
            <a:r>
              <a:rPr lang="es-PE" sz="2800" u="sng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Comic Sans MS" pitchFamily="66" charset="0"/>
              </a:rPr>
              <a:t>you´re</a:t>
            </a:r>
            <a:r>
              <a:rPr lang="es-PE" sz="2800" u="sng" dirty="0">
                <a:solidFill>
                  <a:schemeClr val="accent5">
                    <a:lumMod val="40000"/>
                    <a:lumOff val="60000"/>
                  </a:schemeClr>
                </a:solidFill>
                <a:latin typeface="Comic Sans MS" pitchFamily="66" charset="0"/>
              </a:rPr>
              <a:t> </a:t>
            </a:r>
            <a:r>
              <a:rPr lang="es-PE" sz="2800" dirty="0" err="1">
                <a:latin typeface="Comic Sans MS" pitchFamily="66" charset="0"/>
              </a:rPr>
              <a:t>name</a:t>
            </a:r>
            <a:r>
              <a:rPr lang="es-PE" sz="2800" dirty="0">
                <a:latin typeface="Comic Sans MS" pitchFamily="66" charset="0"/>
              </a:rPr>
              <a:t> </a:t>
            </a:r>
            <a:r>
              <a:rPr lang="es-PE" sz="2800" dirty="0" err="1">
                <a:latin typeface="Comic Sans MS" pitchFamily="66" charset="0"/>
              </a:rPr>
              <a:t>is</a:t>
            </a:r>
            <a:r>
              <a:rPr lang="es-PE" sz="2800" dirty="0">
                <a:latin typeface="Comic Sans MS" pitchFamily="66" charset="0"/>
              </a:rPr>
              <a:t> </a:t>
            </a:r>
            <a:r>
              <a:rPr lang="es-PE" sz="2800" dirty="0" err="1">
                <a:latin typeface="Comic Sans MS" pitchFamily="66" charset="0"/>
              </a:rPr>
              <a:t>Kiki</a:t>
            </a:r>
            <a:r>
              <a:rPr lang="es-PE" sz="2800" dirty="0">
                <a:latin typeface="Comic Sans MS" pitchFamily="66" charset="0"/>
              </a:rPr>
              <a:t>.</a:t>
            </a:r>
          </a:p>
          <a:p>
            <a:pPr marL="0" indent="0">
              <a:buNone/>
            </a:pPr>
            <a:endParaRPr lang="es-PE" sz="1100" dirty="0">
              <a:latin typeface="Comic Sans MS" pitchFamily="66" charset="0"/>
            </a:endParaRPr>
          </a:p>
          <a:p>
            <a:pPr marL="0" indent="0">
              <a:buNone/>
            </a:pPr>
            <a:r>
              <a:rPr lang="es-PE" sz="2800" dirty="0" err="1">
                <a:latin typeface="Comic Sans MS" pitchFamily="66" charset="0"/>
              </a:rPr>
              <a:t>This</a:t>
            </a:r>
            <a:r>
              <a:rPr lang="es-PE" sz="2800" dirty="0">
                <a:latin typeface="Comic Sans MS" pitchFamily="66" charset="0"/>
              </a:rPr>
              <a:t> </a:t>
            </a:r>
            <a:r>
              <a:rPr lang="es-PE" sz="2800" dirty="0" err="1">
                <a:latin typeface="Comic Sans MS" pitchFamily="66" charset="0"/>
              </a:rPr>
              <a:t>is</a:t>
            </a:r>
            <a:r>
              <a:rPr lang="es-PE" sz="2800" dirty="0">
                <a:latin typeface="Comic Sans MS" pitchFamily="66" charset="0"/>
              </a:rPr>
              <a:t> </a:t>
            </a:r>
            <a:r>
              <a:rPr lang="es-PE" sz="2800" u="sng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Comic Sans MS" pitchFamily="66" charset="0"/>
              </a:rPr>
              <a:t>your</a:t>
            </a:r>
            <a:r>
              <a:rPr lang="es-PE" sz="2800" u="sng" dirty="0">
                <a:solidFill>
                  <a:schemeClr val="accent5">
                    <a:lumMod val="40000"/>
                    <a:lumOff val="60000"/>
                  </a:schemeClr>
                </a:solidFill>
                <a:latin typeface="Comic Sans MS" pitchFamily="66" charset="0"/>
              </a:rPr>
              <a:t> / </a:t>
            </a:r>
            <a:r>
              <a:rPr lang="es-PE" sz="2800" u="sng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Comic Sans MS" pitchFamily="66" charset="0"/>
              </a:rPr>
              <a:t>you´re</a:t>
            </a:r>
            <a:r>
              <a:rPr lang="es-PE" sz="2800" u="sng" dirty="0">
                <a:solidFill>
                  <a:schemeClr val="accent5">
                    <a:lumMod val="40000"/>
                    <a:lumOff val="60000"/>
                  </a:schemeClr>
                </a:solidFill>
                <a:latin typeface="Comic Sans MS" pitchFamily="66" charset="0"/>
              </a:rPr>
              <a:t> </a:t>
            </a:r>
            <a:r>
              <a:rPr lang="es-PE" sz="2800" dirty="0" err="1">
                <a:latin typeface="Comic Sans MS" pitchFamily="66" charset="0"/>
              </a:rPr>
              <a:t>textbook</a:t>
            </a:r>
            <a:r>
              <a:rPr lang="es-PE" sz="2800" dirty="0">
                <a:latin typeface="Comic Sans MS" pitchFamily="66" charset="0"/>
              </a:rPr>
              <a:t>.</a:t>
            </a:r>
          </a:p>
          <a:p>
            <a:pPr marL="0" indent="0">
              <a:buNone/>
            </a:pPr>
            <a:endParaRPr lang="en-US" sz="2800" dirty="0">
              <a:latin typeface="Comic Sans MS" pitchFamily="66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888" y="3067620"/>
            <a:ext cx="3636404" cy="2727303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323529" y="158328"/>
            <a:ext cx="864096" cy="576064"/>
          </a:xfrm>
          <a:prstGeom prst="roundRect">
            <a:avLst/>
          </a:prstGeom>
          <a:solidFill>
            <a:schemeClr val="accent3">
              <a:alpha val="27000"/>
            </a:schemeClr>
          </a:solidFill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339081" y="912515"/>
            <a:ext cx="864096" cy="576064"/>
          </a:xfrm>
          <a:prstGeom prst="roundRect">
            <a:avLst/>
          </a:prstGeom>
          <a:solidFill>
            <a:schemeClr val="accent3">
              <a:alpha val="27000"/>
            </a:schemeClr>
          </a:solidFill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707233" y="1776611"/>
            <a:ext cx="864096" cy="576064"/>
          </a:xfrm>
          <a:prstGeom prst="roundRect">
            <a:avLst/>
          </a:prstGeom>
          <a:solidFill>
            <a:schemeClr val="accent3">
              <a:alpha val="27000"/>
            </a:schemeClr>
          </a:solidFill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369032" y="2658442"/>
            <a:ext cx="864096" cy="576064"/>
          </a:xfrm>
          <a:prstGeom prst="roundRect">
            <a:avLst/>
          </a:prstGeom>
          <a:solidFill>
            <a:schemeClr val="accent3">
              <a:alpha val="27000"/>
            </a:schemeClr>
          </a:solidFill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1213050" y="3522538"/>
            <a:ext cx="864096" cy="576064"/>
          </a:xfrm>
          <a:prstGeom prst="roundRect">
            <a:avLst/>
          </a:prstGeom>
          <a:solidFill>
            <a:schemeClr val="accent3">
              <a:alpha val="27000"/>
            </a:schemeClr>
          </a:solidFill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335360" y="4344714"/>
            <a:ext cx="864096" cy="576064"/>
          </a:xfrm>
          <a:prstGeom prst="roundRect">
            <a:avLst/>
          </a:prstGeom>
          <a:solidFill>
            <a:schemeClr val="accent3">
              <a:alpha val="27000"/>
            </a:schemeClr>
          </a:solidFill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323529" y="5151461"/>
            <a:ext cx="1075457" cy="576064"/>
          </a:xfrm>
          <a:prstGeom prst="roundRect">
            <a:avLst/>
          </a:prstGeom>
          <a:solidFill>
            <a:schemeClr val="accent3">
              <a:alpha val="27000"/>
            </a:schemeClr>
          </a:solidFill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1554833" y="5912413"/>
            <a:ext cx="864096" cy="576064"/>
          </a:xfrm>
          <a:prstGeom prst="roundRect">
            <a:avLst/>
          </a:prstGeom>
          <a:solidFill>
            <a:schemeClr val="accent3">
              <a:alpha val="27000"/>
            </a:schemeClr>
          </a:solidFill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297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 descr="problem2.png"/>
          <p:cNvPicPr>
            <a:picLocks noGrp="1" noChangeAspect="1"/>
          </p:cNvPicPr>
          <p:nvPr>
            <p:ph idx="4294967295"/>
          </p:nvPr>
        </p:nvPicPr>
        <p:blipFill rotWithShape="1">
          <a:blip r:embed="rId2" cstate="print"/>
          <a:srcRect t="30272" b="18265"/>
          <a:stretch/>
        </p:blipFill>
        <p:spPr>
          <a:xfrm>
            <a:off x="1080120" y="1287463"/>
            <a:ext cx="7137400" cy="2447925"/>
          </a:xfrm>
        </p:spPr>
      </p:pic>
      <p:sp>
        <p:nvSpPr>
          <p:cNvPr id="2" name="1 Título"/>
          <p:cNvSpPr>
            <a:spLocks noGrp="1"/>
          </p:cNvSpPr>
          <p:nvPr>
            <p:ph type="title" idx="4294967295"/>
          </p:nvPr>
        </p:nvSpPr>
        <p:spPr>
          <a:xfrm>
            <a:off x="1080120" y="144463"/>
            <a:ext cx="8229600" cy="1143000"/>
          </a:xfrm>
        </p:spPr>
        <p:txBody>
          <a:bodyPr>
            <a:normAutofit/>
          </a:bodyPr>
          <a:lstStyle/>
          <a:p>
            <a:r>
              <a:rPr lang="en-US" sz="6000" b="1" dirty="0">
                <a:ln>
                  <a:solidFill>
                    <a:srgbClr val="9900FF"/>
                  </a:solidFill>
                </a:ln>
                <a:solidFill>
                  <a:srgbClr val="FFC000"/>
                </a:solidFill>
                <a:latin typeface="Century Gothic" panose="020B0502020202020204" pitchFamily="34" charset="0"/>
              </a:rPr>
              <a:t>E-mail address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6816080" y="4141819"/>
            <a:ext cx="3417923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n>
                  <a:solidFill>
                    <a:srgbClr val="9900FF"/>
                  </a:solidFill>
                </a:ln>
                <a:latin typeface="Century Gothic" panose="020B0502020202020204" pitchFamily="34" charset="0"/>
              </a:rPr>
              <a:t>@  = </a:t>
            </a:r>
            <a:r>
              <a:rPr lang="en-US" sz="2800" b="1" dirty="0">
                <a:latin typeface="Century Gothic" panose="020B0502020202020204" pitchFamily="34" charset="0"/>
              </a:rPr>
              <a:t>“at”</a:t>
            </a:r>
          </a:p>
          <a:p>
            <a:r>
              <a:rPr lang="en-US" sz="2800" b="1" dirty="0">
                <a:ln>
                  <a:solidFill>
                    <a:srgbClr val="9900FF"/>
                  </a:solidFill>
                </a:ln>
                <a:latin typeface="Century Gothic" panose="020B0502020202020204" pitchFamily="34" charset="0"/>
              </a:rPr>
              <a:t>.  = </a:t>
            </a:r>
            <a:r>
              <a:rPr lang="en-US" sz="2800" b="1" dirty="0">
                <a:latin typeface="Century Gothic" panose="020B0502020202020204" pitchFamily="34" charset="0"/>
              </a:rPr>
              <a:t>dot</a:t>
            </a:r>
          </a:p>
          <a:p>
            <a:r>
              <a:rPr lang="en-US" sz="2800" b="1" dirty="0">
                <a:ln>
                  <a:solidFill>
                    <a:srgbClr val="9900FF"/>
                  </a:solidFill>
                </a:ln>
                <a:latin typeface="Century Gothic" panose="020B0502020202020204" pitchFamily="34" charset="0"/>
              </a:rPr>
              <a:t>_  = </a:t>
            </a:r>
            <a:r>
              <a:rPr lang="en-US" sz="2800" b="1" dirty="0">
                <a:latin typeface="Century Gothic" panose="020B0502020202020204" pitchFamily="34" charset="0"/>
              </a:rPr>
              <a:t>underscore</a:t>
            </a:r>
          </a:p>
          <a:p>
            <a:r>
              <a:rPr lang="en-US" sz="2800" b="1" dirty="0">
                <a:ln>
                  <a:solidFill>
                    <a:srgbClr val="9900FF"/>
                  </a:solidFill>
                </a:ln>
                <a:latin typeface="Century Gothic" panose="020B0502020202020204" pitchFamily="34" charset="0"/>
              </a:rPr>
              <a:t>.com  = </a:t>
            </a:r>
            <a:r>
              <a:rPr lang="en-US" sz="2800" b="1" dirty="0">
                <a:latin typeface="Century Gothic" panose="020B0502020202020204" pitchFamily="34" charset="0"/>
              </a:rPr>
              <a:t>“dot com”</a:t>
            </a:r>
          </a:p>
          <a:p>
            <a:r>
              <a:rPr lang="en-US" sz="2800" b="1" dirty="0">
                <a:ln>
                  <a:solidFill>
                    <a:srgbClr val="9900FF"/>
                  </a:solidFill>
                </a:ln>
                <a:latin typeface="Century Gothic" panose="020B0502020202020204" pitchFamily="34" charset="0"/>
              </a:rPr>
              <a:t>.pe = </a:t>
            </a:r>
            <a:r>
              <a:rPr lang="en-US" sz="2800" b="1" dirty="0">
                <a:latin typeface="Century Gothic" panose="020B0502020202020204" pitchFamily="34" charset="0"/>
              </a:rPr>
              <a:t>“dot p-e”</a:t>
            </a:r>
          </a:p>
        </p:txBody>
      </p:sp>
      <p:sp>
        <p:nvSpPr>
          <p:cNvPr id="6" name="5 Rectángulo redondeado"/>
          <p:cNvSpPr/>
          <p:nvPr/>
        </p:nvSpPr>
        <p:spPr>
          <a:xfrm>
            <a:off x="6240016" y="4005064"/>
            <a:ext cx="4392488" cy="2520280"/>
          </a:xfrm>
          <a:prstGeom prst="roundRect">
            <a:avLst/>
          </a:prstGeom>
          <a:noFill/>
          <a:ln w="5715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3688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5400" y="188640"/>
            <a:ext cx="9217024" cy="666936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s-PE" sz="3200" b="1" u="sng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Comic Sans MS" pitchFamily="66" charset="0"/>
              </a:rPr>
              <a:t>My</a:t>
            </a:r>
            <a:r>
              <a:rPr lang="es-PE" sz="3200" b="1" u="sng" dirty="0">
                <a:solidFill>
                  <a:schemeClr val="accent5">
                    <a:lumMod val="40000"/>
                    <a:lumOff val="60000"/>
                  </a:schemeClr>
                </a:solidFill>
                <a:latin typeface="Comic Sans MS" pitchFamily="66" charset="0"/>
              </a:rPr>
              <a:t> / </a:t>
            </a:r>
            <a:r>
              <a:rPr lang="es-PE" sz="3200" b="1" u="sng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Comic Sans MS" pitchFamily="66" charset="0"/>
              </a:rPr>
              <a:t>it´s</a:t>
            </a:r>
            <a:r>
              <a:rPr lang="es-PE" sz="3200" b="1" u="sng" dirty="0">
                <a:solidFill>
                  <a:schemeClr val="accent5">
                    <a:lumMod val="40000"/>
                    <a:lumOff val="60000"/>
                  </a:schemeClr>
                </a:solidFill>
                <a:latin typeface="Comic Sans MS" pitchFamily="66" charset="0"/>
              </a:rPr>
              <a:t> </a:t>
            </a:r>
            <a:r>
              <a:rPr lang="es-PE" sz="3200" dirty="0">
                <a:latin typeface="Comic Sans MS" pitchFamily="66" charset="0"/>
              </a:rPr>
              <a:t>pen </a:t>
            </a:r>
            <a:r>
              <a:rPr lang="es-PE" sz="3200" dirty="0" err="1">
                <a:latin typeface="Comic Sans MS" pitchFamily="66" charset="0"/>
              </a:rPr>
              <a:t>is</a:t>
            </a:r>
            <a:r>
              <a:rPr lang="es-PE" sz="3200" dirty="0">
                <a:latin typeface="Comic Sans MS" pitchFamily="66" charset="0"/>
              </a:rPr>
              <a:t> red.</a:t>
            </a:r>
          </a:p>
          <a:p>
            <a:pPr marL="0" indent="0">
              <a:buNone/>
            </a:pPr>
            <a:endParaRPr lang="es-PE" sz="3200" dirty="0">
              <a:latin typeface="Comic Sans MS" pitchFamily="66" charset="0"/>
            </a:endParaRPr>
          </a:p>
          <a:p>
            <a:pPr marL="0" indent="0">
              <a:buNone/>
            </a:pPr>
            <a:r>
              <a:rPr lang="es-PE" sz="3200" b="1" u="sng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Comic Sans MS" pitchFamily="66" charset="0"/>
              </a:rPr>
              <a:t>Her</a:t>
            </a:r>
            <a:r>
              <a:rPr lang="es-PE" sz="3200" b="1" u="sng" dirty="0">
                <a:solidFill>
                  <a:schemeClr val="accent5">
                    <a:lumMod val="40000"/>
                    <a:lumOff val="60000"/>
                  </a:schemeClr>
                </a:solidFill>
                <a:latin typeface="Comic Sans MS" pitchFamily="66" charset="0"/>
              </a:rPr>
              <a:t> / </a:t>
            </a:r>
            <a:r>
              <a:rPr lang="es-PE" sz="3200" b="1" u="sng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Comic Sans MS" pitchFamily="66" charset="0"/>
              </a:rPr>
              <a:t>his</a:t>
            </a:r>
            <a:r>
              <a:rPr lang="es-PE" sz="3200" b="1" u="sng" dirty="0">
                <a:solidFill>
                  <a:schemeClr val="accent5">
                    <a:lumMod val="40000"/>
                    <a:lumOff val="60000"/>
                  </a:schemeClr>
                </a:solidFill>
                <a:latin typeface="Comic Sans MS" pitchFamily="66" charset="0"/>
              </a:rPr>
              <a:t> </a:t>
            </a:r>
            <a:r>
              <a:rPr lang="es-PE" sz="3200" dirty="0" err="1">
                <a:latin typeface="Comic Sans MS" pitchFamily="66" charset="0"/>
              </a:rPr>
              <a:t>name</a:t>
            </a:r>
            <a:r>
              <a:rPr lang="es-PE" sz="3200" dirty="0">
                <a:latin typeface="Comic Sans MS" pitchFamily="66" charset="0"/>
              </a:rPr>
              <a:t> </a:t>
            </a:r>
            <a:r>
              <a:rPr lang="es-PE" sz="3200" dirty="0" err="1">
                <a:latin typeface="Comic Sans MS" pitchFamily="66" charset="0"/>
              </a:rPr>
              <a:t>is</a:t>
            </a:r>
            <a:r>
              <a:rPr lang="es-PE" sz="3200" dirty="0">
                <a:latin typeface="Comic Sans MS" pitchFamily="66" charset="0"/>
              </a:rPr>
              <a:t> Jorge</a:t>
            </a:r>
          </a:p>
          <a:p>
            <a:pPr marL="0" indent="0">
              <a:buNone/>
            </a:pPr>
            <a:endParaRPr lang="es-PE" sz="3200" b="1" dirty="0">
              <a:solidFill>
                <a:schemeClr val="accent5">
                  <a:lumMod val="40000"/>
                  <a:lumOff val="60000"/>
                </a:schemeClr>
              </a:solidFill>
              <a:latin typeface="Comic Sans MS" pitchFamily="66" charset="0"/>
            </a:endParaRPr>
          </a:p>
          <a:p>
            <a:pPr marL="0" indent="0">
              <a:buNone/>
            </a:pPr>
            <a:r>
              <a:rPr lang="es-PE" sz="3200" dirty="0">
                <a:latin typeface="Comic Sans MS" pitchFamily="66" charset="0"/>
              </a:rPr>
              <a:t>Lucia </a:t>
            </a:r>
            <a:r>
              <a:rPr lang="es-PE" sz="3200" dirty="0" err="1">
                <a:latin typeface="Comic Sans MS" pitchFamily="66" charset="0"/>
              </a:rPr>
              <a:t>is</a:t>
            </a:r>
            <a:r>
              <a:rPr lang="es-PE" sz="3200" dirty="0">
                <a:latin typeface="Comic Sans MS" pitchFamily="66" charset="0"/>
              </a:rPr>
              <a:t> </a:t>
            </a:r>
            <a:r>
              <a:rPr lang="es-PE" sz="3200" b="1" u="sng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Comic Sans MS" pitchFamily="66" charset="0"/>
              </a:rPr>
              <a:t>her</a:t>
            </a:r>
            <a:r>
              <a:rPr lang="es-PE" sz="3200" b="1" u="sng" dirty="0">
                <a:solidFill>
                  <a:schemeClr val="accent5">
                    <a:lumMod val="40000"/>
                    <a:lumOff val="60000"/>
                  </a:schemeClr>
                </a:solidFill>
                <a:latin typeface="Comic Sans MS" pitchFamily="66" charset="0"/>
              </a:rPr>
              <a:t> / </a:t>
            </a:r>
            <a:r>
              <a:rPr lang="es-PE" sz="3200" b="1" u="sng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Comic Sans MS" pitchFamily="66" charset="0"/>
              </a:rPr>
              <a:t>she´s</a:t>
            </a:r>
            <a:r>
              <a:rPr lang="es-PE" sz="3200" b="1" u="sng" dirty="0">
                <a:solidFill>
                  <a:schemeClr val="accent5">
                    <a:lumMod val="40000"/>
                    <a:lumOff val="60000"/>
                  </a:schemeClr>
                </a:solidFill>
                <a:latin typeface="Comic Sans MS" pitchFamily="66" charset="0"/>
              </a:rPr>
              <a:t> </a:t>
            </a:r>
            <a:r>
              <a:rPr lang="es-PE" sz="3200" dirty="0" err="1">
                <a:latin typeface="Comic Sans MS" pitchFamily="66" charset="0"/>
              </a:rPr>
              <a:t>friend</a:t>
            </a:r>
            <a:r>
              <a:rPr lang="es-PE" sz="3200" dirty="0">
                <a:latin typeface="Comic Sans MS" pitchFamily="66" charset="0"/>
              </a:rPr>
              <a:t>.</a:t>
            </a:r>
          </a:p>
          <a:p>
            <a:pPr marL="0" indent="0">
              <a:buNone/>
            </a:pPr>
            <a:endParaRPr lang="es-PE" sz="3200" dirty="0">
              <a:latin typeface="Comic Sans MS" pitchFamily="66" charset="0"/>
            </a:endParaRPr>
          </a:p>
          <a:p>
            <a:pPr marL="0" indent="0">
              <a:buNone/>
            </a:pPr>
            <a:r>
              <a:rPr lang="es-PE" sz="3200" b="1" u="sng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Comic Sans MS" pitchFamily="66" charset="0"/>
              </a:rPr>
              <a:t>Her</a:t>
            </a:r>
            <a:r>
              <a:rPr lang="es-PE" sz="3200" b="1" u="sng" dirty="0">
                <a:solidFill>
                  <a:schemeClr val="accent5">
                    <a:lumMod val="40000"/>
                    <a:lumOff val="60000"/>
                  </a:schemeClr>
                </a:solidFill>
                <a:latin typeface="Comic Sans MS" pitchFamily="66" charset="0"/>
              </a:rPr>
              <a:t> / </a:t>
            </a:r>
            <a:r>
              <a:rPr lang="es-PE" sz="3200" b="1" u="sng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Comic Sans MS" pitchFamily="66" charset="0"/>
              </a:rPr>
              <a:t>it´s</a:t>
            </a:r>
            <a:r>
              <a:rPr lang="es-PE" sz="3200" b="1" u="sng" dirty="0">
                <a:solidFill>
                  <a:schemeClr val="accent5">
                    <a:lumMod val="40000"/>
                    <a:lumOff val="60000"/>
                  </a:schemeClr>
                </a:solidFill>
                <a:latin typeface="Comic Sans MS" pitchFamily="66" charset="0"/>
              </a:rPr>
              <a:t> </a:t>
            </a:r>
            <a:r>
              <a:rPr lang="es-PE" sz="3200" dirty="0" err="1">
                <a:latin typeface="Comic Sans MS" pitchFamily="66" charset="0"/>
              </a:rPr>
              <a:t>favorite</a:t>
            </a:r>
            <a:r>
              <a:rPr lang="es-PE" sz="3200" dirty="0">
                <a:latin typeface="Comic Sans MS" pitchFamily="66" charset="0"/>
              </a:rPr>
              <a:t> </a:t>
            </a:r>
            <a:r>
              <a:rPr lang="es-PE" sz="3200" dirty="0" err="1">
                <a:latin typeface="Comic Sans MS" pitchFamily="66" charset="0"/>
              </a:rPr>
              <a:t>movie</a:t>
            </a:r>
            <a:r>
              <a:rPr lang="es-PE" sz="3200" dirty="0">
                <a:latin typeface="Comic Sans MS" pitchFamily="66" charset="0"/>
              </a:rPr>
              <a:t> </a:t>
            </a:r>
            <a:r>
              <a:rPr lang="es-PE" sz="3200" dirty="0" err="1">
                <a:latin typeface="Comic Sans MS" pitchFamily="66" charset="0"/>
              </a:rPr>
              <a:t>is</a:t>
            </a:r>
            <a:r>
              <a:rPr lang="es-PE" sz="3200" dirty="0">
                <a:latin typeface="Comic Sans MS" pitchFamily="66" charset="0"/>
              </a:rPr>
              <a:t> </a:t>
            </a:r>
            <a:r>
              <a:rPr lang="es-PE" sz="3200" dirty="0" err="1">
                <a:latin typeface="Comic Sans MS" pitchFamily="66" charset="0"/>
              </a:rPr>
              <a:t>The</a:t>
            </a:r>
            <a:r>
              <a:rPr lang="es-PE" sz="3200" dirty="0">
                <a:latin typeface="Comic Sans MS" pitchFamily="66" charset="0"/>
              </a:rPr>
              <a:t> </a:t>
            </a:r>
            <a:r>
              <a:rPr lang="es-PE" sz="3200" dirty="0" err="1">
                <a:latin typeface="Comic Sans MS" pitchFamily="66" charset="0"/>
              </a:rPr>
              <a:t>Hunger</a:t>
            </a:r>
            <a:r>
              <a:rPr lang="es-PE" sz="3200" dirty="0">
                <a:latin typeface="Comic Sans MS" pitchFamily="66" charset="0"/>
              </a:rPr>
              <a:t> </a:t>
            </a:r>
            <a:r>
              <a:rPr lang="es-PE" sz="3200" dirty="0" err="1">
                <a:latin typeface="Comic Sans MS" pitchFamily="66" charset="0"/>
              </a:rPr>
              <a:t>Games</a:t>
            </a:r>
            <a:r>
              <a:rPr lang="es-PE" sz="3200" dirty="0">
                <a:latin typeface="Comic Sans MS" pitchFamily="66" charset="0"/>
              </a:rPr>
              <a:t>.</a:t>
            </a:r>
          </a:p>
          <a:p>
            <a:pPr marL="0" indent="0">
              <a:buNone/>
            </a:pPr>
            <a:endParaRPr lang="es-PE" sz="3200" dirty="0">
              <a:latin typeface="Comic Sans MS" pitchFamily="66" charset="0"/>
            </a:endParaRPr>
          </a:p>
          <a:p>
            <a:pPr marL="0" indent="0">
              <a:buNone/>
            </a:pPr>
            <a:r>
              <a:rPr lang="es-PE" sz="3200" b="1" u="sng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Comic Sans MS" pitchFamily="66" charset="0"/>
              </a:rPr>
              <a:t>My</a:t>
            </a:r>
            <a:r>
              <a:rPr lang="es-PE" sz="3200" b="1" u="sng" dirty="0">
                <a:solidFill>
                  <a:schemeClr val="accent5">
                    <a:lumMod val="40000"/>
                    <a:lumOff val="60000"/>
                  </a:schemeClr>
                </a:solidFill>
                <a:latin typeface="Comic Sans MS" pitchFamily="66" charset="0"/>
              </a:rPr>
              <a:t> / </a:t>
            </a:r>
            <a:r>
              <a:rPr lang="es-PE" sz="3200" b="1" u="sng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Comic Sans MS" pitchFamily="66" charset="0"/>
              </a:rPr>
              <a:t>it´s</a:t>
            </a:r>
            <a:r>
              <a:rPr lang="es-PE" sz="3200" b="1" u="sng" dirty="0">
                <a:solidFill>
                  <a:schemeClr val="accent5">
                    <a:lumMod val="40000"/>
                    <a:lumOff val="60000"/>
                  </a:schemeClr>
                </a:solidFill>
                <a:latin typeface="Comic Sans MS" pitchFamily="66" charset="0"/>
              </a:rPr>
              <a:t> </a:t>
            </a:r>
            <a:r>
              <a:rPr lang="es-PE" sz="3200" dirty="0">
                <a:latin typeface="Comic Sans MS" pitchFamily="66" charset="0"/>
              </a:rPr>
              <a:t>a </a:t>
            </a:r>
            <a:r>
              <a:rPr lang="es-PE" sz="3200" dirty="0" err="1">
                <a:latin typeface="Comic Sans MS" pitchFamily="66" charset="0"/>
              </a:rPr>
              <a:t>book</a:t>
            </a:r>
            <a:r>
              <a:rPr lang="es-PE" sz="3200" dirty="0">
                <a:latin typeface="Comic Sans MS" pitchFamily="66" charset="0"/>
              </a:rPr>
              <a:t>.</a:t>
            </a:r>
          </a:p>
          <a:p>
            <a:pPr marL="0" indent="0">
              <a:buNone/>
            </a:pPr>
            <a:endParaRPr lang="es-PE" sz="3200" dirty="0">
              <a:latin typeface="Comic Sans MS" pitchFamily="66" charset="0"/>
            </a:endParaRPr>
          </a:p>
          <a:p>
            <a:pPr marL="0" indent="0">
              <a:buNone/>
            </a:pPr>
            <a:r>
              <a:rPr lang="es-PE" sz="3200" b="1" u="sng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Comic Sans MS" pitchFamily="66" charset="0"/>
              </a:rPr>
              <a:t>Its</a:t>
            </a:r>
            <a:r>
              <a:rPr lang="es-PE" sz="3200" b="1" u="sng" dirty="0">
                <a:solidFill>
                  <a:schemeClr val="accent5">
                    <a:lumMod val="40000"/>
                    <a:lumOff val="60000"/>
                  </a:schemeClr>
                </a:solidFill>
                <a:latin typeface="Comic Sans MS" pitchFamily="66" charset="0"/>
              </a:rPr>
              <a:t> / </a:t>
            </a:r>
            <a:r>
              <a:rPr lang="es-PE" sz="3200" b="1" u="sng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Comic Sans MS" pitchFamily="66" charset="0"/>
              </a:rPr>
              <a:t>his</a:t>
            </a:r>
            <a:r>
              <a:rPr lang="es-PE" sz="3200" b="1" u="sng" dirty="0">
                <a:solidFill>
                  <a:schemeClr val="accent5">
                    <a:lumMod val="40000"/>
                    <a:lumOff val="60000"/>
                  </a:schemeClr>
                </a:solidFill>
                <a:latin typeface="Comic Sans MS" pitchFamily="66" charset="0"/>
              </a:rPr>
              <a:t> </a:t>
            </a:r>
            <a:r>
              <a:rPr lang="es-PE" sz="3200" dirty="0" err="1">
                <a:latin typeface="Comic Sans MS" pitchFamily="66" charset="0"/>
              </a:rPr>
              <a:t>name</a:t>
            </a:r>
            <a:r>
              <a:rPr lang="es-PE" sz="3200" dirty="0">
                <a:latin typeface="Comic Sans MS" pitchFamily="66" charset="0"/>
              </a:rPr>
              <a:t> </a:t>
            </a:r>
            <a:r>
              <a:rPr lang="es-PE" sz="3200" dirty="0" err="1">
                <a:latin typeface="Comic Sans MS" pitchFamily="66" charset="0"/>
              </a:rPr>
              <a:t>is</a:t>
            </a:r>
            <a:r>
              <a:rPr lang="es-PE" sz="3200" dirty="0">
                <a:latin typeface="Comic Sans MS" pitchFamily="66" charset="0"/>
              </a:rPr>
              <a:t> </a:t>
            </a:r>
            <a:r>
              <a:rPr lang="es-PE" sz="3200" dirty="0" err="1">
                <a:latin typeface="Comic Sans MS" pitchFamily="66" charset="0"/>
              </a:rPr>
              <a:t>Koshka</a:t>
            </a:r>
            <a:r>
              <a:rPr lang="es-PE" sz="3200" dirty="0">
                <a:latin typeface="Comic Sans MS" pitchFamily="66" charset="0"/>
              </a:rPr>
              <a:t>.</a:t>
            </a:r>
          </a:p>
          <a:p>
            <a:pPr marL="0" indent="0">
              <a:buNone/>
            </a:pPr>
            <a:endParaRPr lang="es-PE" sz="3200" dirty="0">
              <a:latin typeface="Comic Sans MS" pitchFamily="66" charset="0"/>
            </a:endParaRPr>
          </a:p>
          <a:p>
            <a:pPr marL="0" indent="0">
              <a:buNone/>
            </a:pPr>
            <a:r>
              <a:rPr lang="es-PE" sz="3200" b="1" u="sng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Comic Sans MS" pitchFamily="66" charset="0"/>
              </a:rPr>
              <a:t>Your</a:t>
            </a:r>
            <a:r>
              <a:rPr lang="es-PE" sz="3200" b="1" u="sng" dirty="0">
                <a:solidFill>
                  <a:schemeClr val="accent5">
                    <a:lumMod val="40000"/>
                    <a:lumOff val="60000"/>
                  </a:schemeClr>
                </a:solidFill>
                <a:latin typeface="Comic Sans MS" pitchFamily="66" charset="0"/>
              </a:rPr>
              <a:t> / </a:t>
            </a:r>
            <a:r>
              <a:rPr lang="es-PE" sz="3200" b="1" u="sng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Comic Sans MS" pitchFamily="66" charset="0"/>
              </a:rPr>
              <a:t>you´re</a:t>
            </a:r>
            <a:r>
              <a:rPr lang="es-PE" sz="3200" b="1" u="sng" dirty="0">
                <a:solidFill>
                  <a:schemeClr val="accent5">
                    <a:lumMod val="40000"/>
                    <a:lumOff val="60000"/>
                  </a:schemeClr>
                </a:solidFill>
                <a:latin typeface="Comic Sans MS" pitchFamily="66" charset="0"/>
              </a:rPr>
              <a:t> </a:t>
            </a:r>
            <a:r>
              <a:rPr lang="es-PE" sz="3200" dirty="0" err="1">
                <a:latin typeface="Comic Sans MS" pitchFamily="66" charset="0"/>
              </a:rPr>
              <a:t>name</a:t>
            </a:r>
            <a:r>
              <a:rPr lang="es-PE" sz="3200" dirty="0">
                <a:latin typeface="Comic Sans MS" pitchFamily="66" charset="0"/>
              </a:rPr>
              <a:t> </a:t>
            </a:r>
            <a:r>
              <a:rPr lang="es-PE" sz="3200" dirty="0" err="1">
                <a:latin typeface="Comic Sans MS" pitchFamily="66" charset="0"/>
              </a:rPr>
              <a:t>is</a:t>
            </a:r>
            <a:r>
              <a:rPr lang="es-PE" sz="3200" dirty="0">
                <a:latin typeface="Comic Sans MS" pitchFamily="66" charset="0"/>
              </a:rPr>
              <a:t> </a:t>
            </a:r>
            <a:r>
              <a:rPr lang="es-PE" sz="3200" dirty="0" err="1">
                <a:latin typeface="Comic Sans MS" pitchFamily="66" charset="0"/>
              </a:rPr>
              <a:t>Kiki</a:t>
            </a:r>
            <a:r>
              <a:rPr lang="es-PE" sz="3200" dirty="0">
                <a:latin typeface="Comic Sans MS" pitchFamily="66" charset="0"/>
              </a:rPr>
              <a:t>.</a:t>
            </a:r>
          </a:p>
          <a:p>
            <a:pPr marL="0" indent="0">
              <a:buNone/>
            </a:pPr>
            <a:endParaRPr lang="es-PE" sz="3200" dirty="0">
              <a:latin typeface="Comic Sans MS" pitchFamily="66" charset="0"/>
            </a:endParaRPr>
          </a:p>
          <a:p>
            <a:pPr marL="0" indent="0">
              <a:buNone/>
            </a:pPr>
            <a:r>
              <a:rPr lang="es-PE" sz="3200" dirty="0" err="1">
                <a:latin typeface="Comic Sans MS" pitchFamily="66" charset="0"/>
              </a:rPr>
              <a:t>This</a:t>
            </a:r>
            <a:r>
              <a:rPr lang="es-PE" sz="3200" dirty="0">
                <a:latin typeface="Comic Sans MS" pitchFamily="66" charset="0"/>
              </a:rPr>
              <a:t> </a:t>
            </a:r>
            <a:r>
              <a:rPr lang="es-PE" sz="3200" dirty="0" err="1">
                <a:latin typeface="Comic Sans MS" pitchFamily="66" charset="0"/>
              </a:rPr>
              <a:t>is</a:t>
            </a:r>
            <a:r>
              <a:rPr lang="es-PE" sz="3200" dirty="0">
                <a:latin typeface="Comic Sans MS" pitchFamily="66" charset="0"/>
              </a:rPr>
              <a:t> </a:t>
            </a:r>
            <a:r>
              <a:rPr lang="es-PE" sz="3200" b="1" u="sng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Comic Sans MS" pitchFamily="66" charset="0"/>
              </a:rPr>
              <a:t>your</a:t>
            </a:r>
            <a:r>
              <a:rPr lang="es-PE" sz="3200" b="1" u="sng" dirty="0">
                <a:solidFill>
                  <a:schemeClr val="accent5">
                    <a:lumMod val="40000"/>
                    <a:lumOff val="60000"/>
                  </a:schemeClr>
                </a:solidFill>
                <a:latin typeface="Comic Sans MS" pitchFamily="66" charset="0"/>
              </a:rPr>
              <a:t> / </a:t>
            </a:r>
            <a:r>
              <a:rPr lang="es-PE" sz="3200" b="1" u="sng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Comic Sans MS" pitchFamily="66" charset="0"/>
              </a:rPr>
              <a:t>youre</a:t>
            </a:r>
            <a:r>
              <a:rPr lang="es-PE" sz="3200" b="1" u="sng" dirty="0">
                <a:solidFill>
                  <a:schemeClr val="accent5">
                    <a:lumMod val="40000"/>
                    <a:lumOff val="60000"/>
                  </a:schemeClr>
                </a:solidFill>
                <a:latin typeface="Comic Sans MS" pitchFamily="66" charset="0"/>
              </a:rPr>
              <a:t> </a:t>
            </a:r>
            <a:r>
              <a:rPr lang="es-PE" sz="3200" dirty="0" err="1">
                <a:latin typeface="Comic Sans MS" pitchFamily="66" charset="0"/>
              </a:rPr>
              <a:t>textbook</a:t>
            </a:r>
            <a:r>
              <a:rPr lang="es-PE" sz="3200" dirty="0">
                <a:latin typeface="Comic Sans MS" pitchFamily="66" charset="0"/>
              </a:rPr>
              <a:t>.</a:t>
            </a:r>
          </a:p>
          <a:p>
            <a:pPr marL="0" indent="0">
              <a:buNone/>
            </a:pPr>
            <a:endParaRPr lang="en-US" sz="3200" dirty="0">
              <a:latin typeface="Comic Sans MS" pitchFamily="66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4072" y="3645024"/>
            <a:ext cx="2592288" cy="1944216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705447" y="85691"/>
            <a:ext cx="864096" cy="576064"/>
          </a:xfrm>
          <a:prstGeom prst="roundRect">
            <a:avLst/>
          </a:prstGeom>
          <a:solidFill>
            <a:schemeClr val="accent3">
              <a:alpha val="27000"/>
            </a:schemeClr>
          </a:solidFill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670734" y="954450"/>
            <a:ext cx="864096" cy="576064"/>
          </a:xfrm>
          <a:prstGeom prst="roundRect">
            <a:avLst/>
          </a:prstGeom>
          <a:solidFill>
            <a:schemeClr val="accent3">
              <a:alpha val="27000"/>
            </a:schemeClr>
          </a:solidFill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919536" y="1767057"/>
            <a:ext cx="864096" cy="576064"/>
          </a:xfrm>
          <a:prstGeom prst="roundRect">
            <a:avLst/>
          </a:prstGeom>
          <a:solidFill>
            <a:schemeClr val="accent3">
              <a:alpha val="27000"/>
            </a:schemeClr>
          </a:solidFill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787115" y="2636912"/>
            <a:ext cx="864096" cy="576064"/>
          </a:xfrm>
          <a:prstGeom prst="roundRect">
            <a:avLst/>
          </a:prstGeom>
          <a:solidFill>
            <a:schemeClr val="accent3">
              <a:alpha val="27000"/>
            </a:schemeClr>
          </a:solidFill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1569543" y="3499921"/>
            <a:ext cx="864096" cy="576064"/>
          </a:xfrm>
          <a:prstGeom prst="roundRect">
            <a:avLst/>
          </a:prstGeom>
          <a:solidFill>
            <a:schemeClr val="accent3">
              <a:alpha val="27000"/>
            </a:schemeClr>
          </a:solidFill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705447" y="4329100"/>
            <a:ext cx="864096" cy="576064"/>
          </a:xfrm>
          <a:prstGeom prst="roundRect">
            <a:avLst/>
          </a:prstGeom>
          <a:solidFill>
            <a:schemeClr val="accent3">
              <a:alpha val="27000"/>
            </a:schemeClr>
          </a:solidFill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689869" y="5197859"/>
            <a:ext cx="1075457" cy="576064"/>
          </a:xfrm>
          <a:prstGeom prst="roundRect">
            <a:avLst/>
          </a:prstGeom>
          <a:solidFill>
            <a:schemeClr val="accent3">
              <a:alpha val="27000"/>
            </a:schemeClr>
          </a:solidFill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1765326" y="6135589"/>
            <a:ext cx="864096" cy="576064"/>
          </a:xfrm>
          <a:prstGeom prst="roundRect">
            <a:avLst/>
          </a:prstGeom>
          <a:solidFill>
            <a:schemeClr val="accent3">
              <a:alpha val="27000"/>
            </a:schemeClr>
          </a:solidFill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628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 err="1"/>
              <a:t>Communication</a:t>
            </a:r>
            <a:r>
              <a:rPr lang="es-PE" dirty="0"/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0393328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/>
          <a:lstStyle/>
          <a:p>
            <a:pPr>
              <a:defRPr/>
            </a:pPr>
            <a:r>
              <a:rPr lang="es-ES" altLang="es-PE" sz="5400" dirty="0">
                <a:solidFill>
                  <a:srgbClr val="FF0000"/>
                </a:solidFill>
              </a:rPr>
              <a:t>QUESTIONS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677334" y="1484784"/>
            <a:ext cx="8596668" cy="4689114"/>
          </a:xfrm>
        </p:spPr>
        <p:txBody>
          <a:bodyPr>
            <a:normAutofit/>
          </a:bodyPr>
          <a:lstStyle/>
          <a:p>
            <a:endParaRPr lang="es-ES" altLang="es-PE" sz="3000" dirty="0"/>
          </a:p>
          <a:p>
            <a:r>
              <a:rPr lang="es-ES" altLang="es-PE" sz="3000" dirty="0" err="1"/>
              <a:t>My</a:t>
            </a:r>
            <a:r>
              <a:rPr lang="es-ES" altLang="es-PE" sz="3000" dirty="0"/>
              <a:t> </a:t>
            </a:r>
            <a:r>
              <a:rPr lang="es-ES" altLang="es-PE" sz="3000" dirty="0" err="1"/>
              <a:t>name</a:t>
            </a:r>
            <a:r>
              <a:rPr lang="es-ES" altLang="es-PE" sz="3000" dirty="0"/>
              <a:t> </a:t>
            </a:r>
            <a:r>
              <a:rPr lang="es-ES" altLang="es-PE" sz="3000" dirty="0" err="1"/>
              <a:t>is</a:t>
            </a:r>
            <a:r>
              <a:rPr lang="es-ES" altLang="es-PE" sz="3000" dirty="0"/>
              <a:t> Cristina </a:t>
            </a:r>
            <a:r>
              <a:rPr lang="es-ES" altLang="es-PE" sz="3000" dirty="0" err="1"/>
              <a:t>Diaz</a:t>
            </a:r>
            <a:r>
              <a:rPr lang="es-ES" altLang="es-PE" sz="3000" dirty="0"/>
              <a:t>.</a:t>
            </a:r>
          </a:p>
          <a:p>
            <a:endParaRPr lang="es-ES" altLang="es-PE" sz="3000" dirty="0"/>
          </a:p>
          <a:p>
            <a:endParaRPr lang="es-ES" altLang="es-PE" sz="3000" dirty="0"/>
          </a:p>
          <a:p>
            <a:r>
              <a:rPr lang="es-ES" altLang="es-PE" sz="3000" dirty="0" err="1"/>
              <a:t>My</a:t>
            </a:r>
            <a:r>
              <a:rPr lang="es-ES" altLang="es-PE" sz="3000" dirty="0"/>
              <a:t> e-mail </a:t>
            </a:r>
            <a:r>
              <a:rPr lang="es-ES" altLang="es-PE" sz="3000" dirty="0" err="1"/>
              <a:t>address</a:t>
            </a:r>
            <a:r>
              <a:rPr lang="es-ES" altLang="es-PE" sz="3000" dirty="0"/>
              <a:t> </a:t>
            </a:r>
            <a:r>
              <a:rPr lang="es-ES" altLang="es-PE" sz="3000" dirty="0" err="1"/>
              <a:t>is</a:t>
            </a:r>
            <a:r>
              <a:rPr lang="es-ES" altLang="es-PE" sz="3000" dirty="0"/>
              <a:t> </a:t>
            </a:r>
            <a:r>
              <a:rPr lang="es-ES" altLang="es-PE" sz="3000" dirty="0">
                <a:hlinkClick r:id="rId2"/>
              </a:rPr>
              <a:t>Cdiaz@eazypost.com</a:t>
            </a:r>
            <a:endParaRPr lang="es-ES" altLang="es-PE" sz="3000" dirty="0"/>
          </a:p>
          <a:p>
            <a:endParaRPr lang="es-ES" altLang="es-PE" sz="3000" dirty="0"/>
          </a:p>
          <a:p>
            <a:endParaRPr lang="es-ES" altLang="es-PE" sz="3000" dirty="0"/>
          </a:p>
          <a:p>
            <a:r>
              <a:rPr lang="es-ES" altLang="es-PE" sz="3000" dirty="0" err="1"/>
              <a:t>My</a:t>
            </a:r>
            <a:r>
              <a:rPr lang="es-ES" altLang="es-PE" sz="3000" dirty="0"/>
              <a:t> </a:t>
            </a:r>
            <a:r>
              <a:rPr lang="es-ES" altLang="es-PE" sz="3000" dirty="0" err="1"/>
              <a:t>phone</a:t>
            </a:r>
            <a:r>
              <a:rPr lang="es-ES" altLang="es-PE" sz="3000" dirty="0"/>
              <a:t> </a:t>
            </a:r>
            <a:r>
              <a:rPr lang="es-ES" altLang="es-PE" sz="3000" dirty="0" err="1"/>
              <a:t>number</a:t>
            </a:r>
            <a:r>
              <a:rPr lang="es-ES" altLang="es-PE" sz="3000" dirty="0"/>
              <a:t> </a:t>
            </a:r>
            <a:r>
              <a:rPr lang="es-ES" altLang="es-PE" sz="3000" dirty="0" err="1"/>
              <a:t>is</a:t>
            </a:r>
            <a:r>
              <a:rPr lang="es-ES" altLang="es-PE" sz="3000" dirty="0"/>
              <a:t> (399) 555-7061.</a:t>
            </a: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551384" y="980728"/>
            <a:ext cx="8226425" cy="4497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ACC2C9"/>
              </a:buClr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CC2C9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987F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9pPr>
          </a:lstStyle>
          <a:p>
            <a:pPr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</a:pPr>
            <a:endParaRPr lang="es-ES" altLang="es-PE" sz="3000" dirty="0">
              <a:solidFill>
                <a:schemeClr val="tx1"/>
              </a:solidFill>
              <a:effectLst>
                <a:outerShdw blurRad="38100" dist="38100" dir="2700000" algn="tl">
                  <a:srgbClr val="1D3641"/>
                </a:outerShdw>
              </a:effectLst>
              <a:latin typeface="Arial" panose="020B0604020202020204" pitchFamily="34" charset="0"/>
            </a:endParaRPr>
          </a:p>
          <a:p>
            <a:pPr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</a:pPr>
            <a:r>
              <a:rPr lang="es-ES" altLang="es-PE" sz="3000" dirty="0" err="1">
                <a:solidFill>
                  <a:schemeClr val="tx1"/>
                </a:solidFill>
                <a:effectLst>
                  <a:outerShdw blurRad="38100" dist="38100" dir="2700000" algn="tl">
                    <a:srgbClr val="1D3641"/>
                  </a:outerShdw>
                </a:effectLst>
                <a:latin typeface="Arial" panose="020B0604020202020204" pitchFamily="34" charset="0"/>
              </a:rPr>
              <a:t>What´s</a:t>
            </a:r>
            <a:r>
              <a:rPr lang="es-ES" altLang="es-PE" sz="3000" dirty="0">
                <a:solidFill>
                  <a:schemeClr val="tx1"/>
                </a:solidFill>
                <a:effectLst>
                  <a:outerShdw blurRad="38100" dist="38100" dir="2700000" algn="tl">
                    <a:srgbClr val="1D3641"/>
                  </a:outerShdw>
                </a:effectLst>
                <a:latin typeface="Arial" panose="020B0604020202020204" pitchFamily="34" charset="0"/>
              </a:rPr>
              <a:t> </a:t>
            </a:r>
            <a:r>
              <a:rPr lang="es-ES" altLang="es-PE" sz="3000" dirty="0" err="1">
                <a:solidFill>
                  <a:schemeClr val="tx1"/>
                </a:solidFill>
                <a:effectLst>
                  <a:outerShdw blurRad="38100" dist="38100" dir="2700000" algn="tl">
                    <a:srgbClr val="1D3641"/>
                  </a:outerShdw>
                </a:effectLst>
                <a:latin typeface="Arial" panose="020B0604020202020204" pitchFamily="34" charset="0"/>
              </a:rPr>
              <a:t>your</a:t>
            </a:r>
            <a:r>
              <a:rPr lang="es-ES" altLang="es-PE" sz="3000" dirty="0">
                <a:solidFill>
                  <a:schemeClr val="tx1"/>
                </a:solidFill>
                <a:effectLst>
                  <a:outerShdw blurRad="38100" dist="38100" dir="2700000" algn="tl">
                    <a:srgbClr val="1D3641"/>
                  </a:outerShdw>
                </a:effectLst>
                <a:latin typeface="Arial" panose="020B0604020202020204" pitchFamily="34" charset="0"/>
              </a:rPr>
              <a:t> </a:t>
            </a:r>
            <a:r>
              <a:rPr lang="es-ES" altLang="es-PE" sz="3000" dirty="0" err="1">
                <a:solidFill>
                  <a:schemeClr val="tx1"/>
                </a:solidFill>
                <a:effectLst>
                  <a:outerShdw blurRad="38100" dist="38100" dir="2700000" algn="tl">
                    <a:srgbClr val="1D3641"/>
                  </a:outerShdw>
                </a:effectLst>
                <a:latin typeface="Arial" panose="020B0604020202020204" pitchFamily="34" charset="0"/>
              </a:rPr>
              <a:t>name</a:t>
            </a:r>
            <a:r>
              <a:rPr lang="es-ES" altLang="es-PE" sz="3000" dirty="0">
                <a:solidFill>
                  <a:schemeClr val="tx1"/>
                </a:solidFill>
                <a:effectLst>
                  <a:outerShdw blurRad="38100" dist="38100" dir="2700000" algn="tl">
                    <a:srgbClr val="1D3641"/>
                  </a:outerShdw>
                </a:effectLst>
                <a:latin typeface="Arial" panose="020B0604020202020204" pitchFamily="34" charset="0"/>
              </a:rPr>
              <a:t>?</a:t>
            </a:r>
          </a:p>
          <a:p>
            <a:pPr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</a:pPr>
            <a:endParaRPr lang="es-ES" altLang="es-PE" sz="3000" dirty="0">
              <a:solidFill>
                <a:schemeClr val="tx1"/>
              </a:solidFill>
              <a:effectLst>
                <a:outerShdw blurRad="38100" dist="38100" dir="2700000" algn="tl">
                  <a:srgbClr val="1D3641"/>
                </a:outerShdw>
              </a:effectLst>
              <a:latin typeface="Arial" panose="020B0604020202020204" pitchFamily="34" charset="0"/>
            </a:endParaRPr>
          </a:p>
          <a:p>
            <a:pPr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</a:pPr>
            <a:endParaRPr lang="es-ES" altLang="es-PE" sz="3000" dirty="0">
              <a:solidFill>
                <a:schemeClr val="tx1"/>
              </a:solidFill>
              <a:effectLst>
                <a:outerShdw blurRad="38100" dist="38100" dir="2700000" algn="tl">
                  <a:srgbClr val="1D3641"/>
                </a:outerShdw>
              </a:effectLst>
              <a:latin typeface="Arial" panose="020B0604020202020204" pitchFamily="34" charset="0"/>
            </a:endParaRPr>
          </a:p>
          <a:p>
            <a:pPr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</a:pPr>
            <a:r>
              <a:rPr lang="es-ES" altLang="es-PE" sz="3000" dirty="0" err="1">
                <a:solidFill>
                  <a:schemeClr val="tx1"/>
                </a:solidFill>
                <a:effectLst>
                  <a:outerShdw blurRad="38100" dist="38100" dir="2700000" algn="tl">
                    <a:srgbClr val="1D3641"/>
                  </a:outerShdw>
                </a:effectLst>
                <a:latin typeface="Arial" panose="020B0604020202020204" pitchFamily="34" charset="0"/>
              </a:rPr>
              <a:t>What´s</a:t>
            </a:r>
            <a:r>
              <a:rPr lang="es-ES" altLang="es-PE" sz="3000" dirty="0">
                <a:solidFill>
                  <a:schemeClr val="tx1"/>
                </a:solidFill>
                <a:effectLst>
                  <a:outerShdw blurRad="38100" dist="38100" dir="2700000" algn="tl">
                    <a:srgbClr val="1D3641"/>
                  </a:outerShdw>
                </a:effectLst>
                <a:latin typeface="Arial" panose="020B0604020202020204" pitchFamily="34" charset="0"/>
              </a:rPr>
              <a:t> </a:t>
            </a:r>
            <a:r>
              <a:rPr lang="es-ES" altLang="es-PE" sz="3000" dirty="0" err="1">
                <a:solidFill>
                  <a:schemeClr val="tx1"/>
                </a:solidFill>
                <a:effectLst>
                  <a:outerShdw blurRad="38100" dist="38100" dir="2700000" algn="tl">
                    <a:srgbClr val="1D3641"/>
                  </a:outerShdw>
                </a:effectLst>
                <a:latin typeface="Arial" panose="020B0604020202020204" pitchFamily="34" charset="0"/>
              </a:rPr>
              <a:t>your</a:t>
            </a:r>
            <a:r>
              <a:rPr lang="es-ES" altLang="es-PE" sz="3000" dirty="0">
                <a:solidFill>
                  <a:schemeClr val="tx1"/>
                </a:solidFill>
                <a:effectLst>
                  <a:outerShdw blurRad="38100" dist="38100" dir="2700000" algn="tl">
                    <a:srgbClr val="1D3641"/>
                  </a:outerShdw>
                </a:effectLst>
                <a:latin typeface="Arial" panose="020B0604020202020204" pitchFamily="34" charset="0"/>
              </a:rPr>
              <a:t> e-mail </a:t>
            </a:r>
            <a:r>
              <a:rPr lang="es-ES" altLang="es-PE" sz="3000" dirty="0" err="1">
                <a:solidFill>
                  <a:schemeClr val="tx1"/>
                </a:solidFill>
                <a:effectLst>
                  <a:outerShdw blurRad="38100" dist="38100" dir="2700000" algn="tl">
                    <a:srgbClr val="1D3641"/>
                  </a:outerShdw>
                </a:effectLst>
                <a:latin typeface="Arial" panose="020B0604020202020204" pitchFamily="34" charset="0"/>
              </a:rPr>
              <a:t>address</a:t>
            </a:r>
            <a:r>
              <a:rPr lang="es-ES" altLang="es-PE" sz="3000" dirty="0">
                <a:solidFill>
                  <a:schemeClr val="tx1"/>
                </a:solidFill>
                <a:effectLst>
                  <a:outerShdw blurRad="38100" dist="38100" dir="2700000" algn="tl">
                    <a:srgbClr val="1D3641"/>
                  </a:outerShdw>
                </a:effectLst>
                <a:latin typeface="Arial" panose="020B0604020202020204" pitchFamily="34" charset="0"/>
              </a:rPr>
              <a:t>?</a:t>
            </a:r>
          </a:p>
          <a:p>
            <a:pPr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</a:pPr>
            <a:endParaRPr lang="es-ES" altLang="es-PE" sz="3000" dirty="0">
              <a:solidFill>
                <a:schemeClr val="tx1"/>
              </a:solidFill>
              <a:effectLst>
                <a:outerShdw blurRad="38100" dist="38100" dir="2700000" algn="tl">
                  <a:srgbClr val="1D3641"/>
                </a:outerShdw>
              </a:effectLst>
              <a:latin typeface="Arial" panose="020B0604020202020204" pitchFamily="34" charset="0"/>
            </a:endParaRPr>
          </a:p>
          <a:p>
            <a:pPr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</a:pPr>
            <a:endParaRPr lang="es-ES" altLang="es-PE" sz="3000" dirty="0">
              <a:solidFill>
                <a:schemeClr val="tx1"/>
              </a:solidFill>
              <a:effectLst>
                <a:outerShdw blurRad="38100" dist="38100" dir="2700000" algn="tl">
                  <a:srgbClr val="1D3641"/>
                </a:outerShdw>
              </a:effectLst>
              <a:latin typeface="Arial" panose="020B0604020202020204" pitchFamily="34" charset="0"/>
            </a:endParaRPr>
          </a:p>
          <a:p>
            <a:pPr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</a:pPr>
            <a:r>
              <a:rPr lang="es-ES" altLang="es-PE" sz="3000" dirty="0" err="1">
                <a:solidFill>
                  <a:schemeClr val="tx1"/>
                </a:solidFill>
                <a:effectLst>
                  <a:outerShdw blurRad="38100" dist="38100" dir="2700000" algn="tl">
                    <a:srgbClr val="1D3641"/>
                  </a:outerShdw>
                </a:effectLst>
                <a:latin typeface="Arial" panose="020B0604020202020204" pitchFamily="34" charset="0"/>
              </a:rPr>
              <a:t>What´s</a:t>
            </a:r>
            <a:r>
              <a:rPr lang="es-ES" altLang="es-PE" sz="3000" dirty="0">
                <a:solidFill>
                  <a:schemeClr val="tx1"/>
                </a:solidFill>
                <a:effectLst>
                  <a:outerShdw blurRad="38100" dist="38100" dir="2700000" algn="tl">
                    <a:srgbClr val="1D3641"/>
                  </a:outerShdw>
                </a:effectLst>
                <a:latin typeface="Arial" panose="020B0604020202020204" pitchFamily="34" charset="0"/>
              </a:rPr>
              <a:t> </a:t>
            </a:r>
            <a:r>
              <a:rPr lang="es-ES" altLang="es-PE" sz="3000" dirty="0" err="1">
                <a:solidFill>
                  <a:schemeClr val="tx1"/>
                </a:solidFill>
                <a:effectLst>
                  <a:outerShdw blurRad="38100" dist="38100" dir="2700000" algn="tl">
                    <a:srgbClr val="1D3641"/>
                  </a:outerShdw>
                </a:effectLst>
                <a:latin typeface="Arial" panose="020B0604020202020204" pitchFamily="34" charset="0"/>
              </a:rPr>
              <a:t>your</a:t>
            </a:r>
            <a:r>
              <a:rPr lang="es-ES" altLang="es-PE" sz="3000" dirty="0">
                <a:solidFill>
                  <a:schemeClr val="tx1"/>
                </a:solidFill>
                <a:effectLst>
                  <a:outerShdw blurRad="38100" dist="38100" dir="2700000" algn="tl">
                    <a:srgbClr val="1D3641"/>
                  </a:outerShdw>
                </a:effectLst>
                <a:latin typeface="Arial" panose="020B0604020202020204" pitchFamily="34" charset="0"/>
              </a:rPr>
              <a:t> </a:t>
            </a:r>
            <a:r>
              <a:rPr lang="es-ES" altLang="es-PE" sz="3000" dirty="0" err="1">
                <a:solidFill>
                  <a:schemeClr val="tx1"/>
                </a:solidFill>
                <a:effectLst>
                  <a:outerShdw blurRad="38100" dist="38100" dir="2700000" algn="tl">
                    <a:srgbClr val="1D3641"/>
                  </a:outerShdw>
                </a:effectLst>
                <a:latin typeface="Arial" panose="020B0604020202020204" pitchFamily="34" charset="0"/>
              </a:rPr>
              <a:t>phone</a:t>
            </a:r>
            <a:r>
              <a:rPr lang="es-ES" altLang="es-PE" sz="3000" dirty="0">
                <a:solidFill>
                  <a:schemeClr val="tx1"/>
                </a:solidFill>
                <a:effectLst>
                  <a:outerShdw blurRad="38100" dist="38100" dir="2700000" algn="tl">
                    <a:srgbClr val="1D3641"/>
                  </a:outerShdw>
                </a:effectLst>
                <a:latin typeface="Arial" panose="020B0604020202020204" pitchFamily="34" charset="0"/>
              </a:rPr>
              <a:t> </a:t>
            </a:r>
            <a:r>
              <a:rPr lang="es-ES" altLang="es-PE" sz="3000" dirty="0" err="1">
                <a:solidFill>
                  <a:schemeClr val="tx1"/>
                </a:solidFill>
                <a:effectLst>
                  <a:outerShdw blurRad="38100" dist="38100" dir="2700000" algn="tl">
                    <a:srgbClr val="1D3641"/>
                  </a:outerShdw>
                </a:effectLst>
                <a:latin typeface="Arial" panose="020B0604020202020204" pitchFamily="34" charset="0"/>
              </a:rPr>
              <a:t>number</a:t>
            </a:r>
            <a:r>
              <a:rPr lang="es-ES" altLang="es-PE" sz="3000" dirty="0">
                <a:solidFill>
                  <a:schemeClr val="tx1"/>
                </a:solidFill>
                <a:effectLst>
                  <a:outerShdw blurRad="38100" dist="38100" dir="2700000" algn="tl">
                    <a:srgbClr val="1D3641"/>
                  </a:outerShdw>
                </a:effectLst>
                <a:latin typeface="Arial" panose="020B0604020202020204" pitchFamily="34" charset="0"/>
              </a:rPr>
              <a:t>?</a:t>
            </a:r>
          </a:p>
        </p:txBody>
      </p:sp>
      <p:sp>
        <p:nvSpPr>
          <p:cNvPr id="15365" name="Line 5"/>
          <p:cNvSpPr>
            <a:spLocks noChangeShapeType="1"/>
          </p:cNvSpPr>
          <p:nvPr/>
        </p:nvSpPr>
        <p:spPr bwMode="auto">
          <a:xfrm>
            <a:off x="983432" y="2060848"/>
            <a:ext cx="48958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15366" name="Line 6"/>
          <p:cNvSpPr>
            <a:spLocks noChangeShapeType="1"/>
          </p:cNvSpPr>
          <p:nvPr/>
        </p:nvSpPr>
        <p:spPr bwMode="auto">
          <a:xfrm>
            <a:off x="983432" y="3716611"/>
            <a:ext cx="48958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15367" name="Line 7"/>
          <p:cNvSpPr>
            <a:spLocks noChangeShapeType="1"/>
          </p:cNvSpPr>
          <p:nvPr/>
        </p:nvSpPr>
        <p:spPr bwMode="auto">
          <a:xfrm>
            <a:off x="983432" y="5373961"/>
            <a:ext cx="48958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094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04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04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04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204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204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204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204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204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204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4" grpId="0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2">
                <a:lumMod val="40000"/>
                <a:lumOff val="60000"/>
              </a:schemeClr>
            </a:gs>
            <a:gs pos="100000">
              <a:srgbClr val="FFC000">
                <a:alpha val="83000"/>
              </a:srgbClr>
            </a:gs>
          </a:gsLst>
          <a:path path="circle">
            <a:fillToRect l="15000" t="50000" r="85000" b="6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male-female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2339" y="1258788"/>
            <a:ext cx="4319588" cy="476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2063552" y="2157314"/>
            <a:ext cx="1636712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s-ES" altLang="es-PE" sz="4000" b="1" dirty="0">
                <a:ln>
                  <a:solidFill>
                    <a:srgbClr val="003DC4"/>
                  </a:solidFill>
                </a:ln>
                <a:solidFill>
                  <a:srgbClr val="003DC4"/>
                </a:solidFill>
              </a:rPr>
              <a:t>MALE</a:t>
            </a: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7969052" y="3861049"/>
            <a:ext cx="2290762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s-ES" altLang="es-PE" sz="4000" b="1" dirty="0">
                <a:ln>
                  <a:solidFill>
                    <a:srgbClr val="F30D33"/>
                  </a:solidFill>
                </a:ln>
                <a:solidFill>
                  <a:srgbClr val="F30D33"/>
                </a:solidFill>
              </a:rPr>
              <a:t>FEMALE</a:t>
            </a:r>
          </a:p>
        </p:txBody>
      </p:sp>
      <p:sp>
        <p:nvSpPr>
          <p:cNvPr id="9221" name="AutoShape 5"/>
          <p:cNvSpPr>
            <a:spLocks noChangeArrowheads="1"/>
          </p:cNvSpPr>
          <p:nvPr/>
        </p:nvSpPr>
        <p:spPr bwMode="auto">
          <a:xfrm>
            <a:off x="2063553" y="2985988"/>
            <a:ext cx="2016125" cy="360362"/>
          </a:xfrm>
          <a:prstGeom prst="rightArrow">
            <a:avLst>
              <a:gd name="adj1" fmla="val 50000"/>
              <a:gd name="adj2" fmla="val 139868"/>
            </a:avLst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s-PE" altLang="es-PE">
              <a:solidFill>
                <a:prstClr val="white"/>
              </a:solidFill>
            </a:endParaRPr>
          </a:p>
        </p:txBody>
      </p:sp>
      <p:sp>
        <p:nvSpPr>
          <p:cNvPr id="9222" name="AutoShape 6"/>
          <p:cNvSpPr>
            <a:spLocks noChangeArrowheads="1"/>
          </p:cNvSpPr>
          <p:nvPr/>
        </p:nvSpPr>
        <p:spPr bwMode="auto">
          <a:xfrm flipH="1">
            <a:off x="7680128" y="4641751"/>
            <a:ext cx="1944687" cy="360363"/>
          </a:xfrm>
          <a:prstGeom prst="rightArrow">
            <a:avLst>
              <a:gd name="adj1" fmla="val 50000"/>
              <a:gd name="adj2" fmla="val 134912"/>
            </a:avLst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s-PE" altLang="es-PE">
              <a:solidFill>
                <a:prstClr val="white"/>
              </a:solidFill>
            </a:endParaRPr>
          </a:p>
        </p:txBody>
      </p:sp>
      <p:sp>
        <p:nvSpPr>
          <p:cNvPr id="8" name="1 Título"/>
          <p:cNvSpPr txBox="1">
            <a:spLocks/>
          </p:cNvSpPr>
          <p:nvPr/>
        </p:nvSpPr>
        <p:spPr>
          <a:xfrm>
            <a:off x="1981200" y="4462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dirty="0">
                <a:ln>
                  <a:solidFill>
                    <a:srgbClr val="9900FF"/>
                  </a:solidFill>
                </a:ln>
                <a:solidFill>
                  <a:srgbClr val="9900FF"/>
                </a:solidFill>
                <a:latin typeface="Century Gothic" panose="020B0502020202020204" pitchFamily="34" charset="0"/>
              </a:rPr>
              <a:t>Gender</a:t>
            </a:r>
          </a:p>
        </p:txBody>
      </p:sp>
    </p:spTree>
    <p:extLst>
      <p:ext uri="{BB962C8B-B14F-4D97-AF65-F5344CB8AC3E}">
        <p14:creationId xmlns:p14="http://schemas.microsoft.com/office/powerpoint/2010/main" val="3805990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37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7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75" accel="50000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7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7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75" accel="50000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75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600" decel="1000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600" decel="1000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00" decel="1000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00" decel="1000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50" accel="1000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50" accel="1000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750"/>
                            </p:stCondLst>
                            <p:childTnLst>
                              <p:par>
                                <p:cTn id="31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600" decel="1000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600" decel="1000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00" decel="1000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00" decel="1000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50" accel="1000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50" accel="1000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600" decel="1000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600" decel="100000" fill="hold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00" decel="100000" fill="hold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00" decel="100000" fill="hold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50" accel="1000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50" accel="1000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50"/>
                            </p:stCondLst>
                            <p:childTnLst>
                              <p:par>
                                <p:cTn id="50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600" decel="1000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600" decel="1000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600" decel="1000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600" decel="1000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50" accel="1000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50" accel="1000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/>
      <p:bldP spid="9220" grpId="0"/>
      <p:bldP spid="9221" grpId="0" animBg="1"/>
      <p:bldP spid="9222" grpId="0" animBg="1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AutoShape 3"/>
          <p:cNvSpPr>
            <a:spLocks noChangeArrowheads="1"/>
          </p:cNvSpPr>
          <p:nvPr/>
        </p:nvSpPr>
        <p:spPr bwMode="auto">
          <a:xfrm>
            <a:off x="2065338" y="908051"/>
            <a:ext cx="7848600" cy="43211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s-PE" altLang="es-PE">
              <a:solidFill>
                <a:prstClr val="white"/>
              </a:solidFill>
            </a:endParaRPr>
          </a:p>
        </p:txBody>
      </p:sp>
      <p:sp>
        <p:nvSpPr>
          <p:cNvPr id="8195" name="Text Box 4"/>
          <p:cNvSpPr txBox="1">
            <a:spLocks noChangeArrowheads="1"/>
          </p:cNvSpPr>
          <p:nvPr/>
        </p:nvSpPr>
        <p:spPr bwMode="auto">
          <a:xfrm rot="-5400000">
            <a:off x="1235076" y="2746376"/>
            <a:ext cx="3167063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s-ES" altLang="es-PE" sz="3600" b="1">
                <a:solidFill>
                  <a:prstClr val="white"/>
                </a:solidFill>
              </a:rPr>
              <a:t>STUDENT ID</a:t>
            </a:r>
          </a:p>
        </p:txBody>
      </p:sp>
      <p:sp>
        <p:nvSpPr>
          <p:cNvPr id="8196" name="Text Box 5"/>
          <p:cNvSpPr txBox="1">
            <a:spLocks noChangeArrowheads="1"/>
          </p:cNvSpPr>
          <p:nvPr/>
        </p:nvSpPr>
        <p:spPr bwMode="auto">
          <a:xfrm>
            <a:off x="3671888" y="1160463"/>
            <a:ext cx="5472112" cy="38163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s-ES" altLang="es-PE" sz="2000" b="1">
                <a:solidFill>
                  <a:srgbClr val="000000"/>
                </a:solidFill>
              </a:rPr>
              <a:t>FIRST NAME: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s-ES" altLang="es-PE" b="1">
                <a:solidFill>
                  <a:srgbClr val="000000"/>
                </a:solidFill>
              </a:rPr>
              <a:t>            ______________________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s-ES" altLang="es-PE" b="1">
              <a:solidFill>
                <a:srgbClr val="000000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s-ES" altLang="es-PE" sz="2000" b="1">
                <a:solidFill>
                  <a:srgbClr val="000000"/>
                </a:solidFill>
              </a:rPr>
              <a:t>LAST NAME: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s-ES" altLang="es-PE" b="1">
                <a:solidFill>
                  <a:srgbClr val="000000"/>
                </a:solidFill>
              </a:rPr>
              <a:t>           ______________________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s-ES" altLang="es-PE" b="1">
              <a:solidFill>
                <a:srgbClr val="000000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s-ES" altLang="es-PE" sz="2000" b="1">
                <a:solidFill>
                  <a:srgbClr val="000000"/>
                </a:solidFill>
              </a:rPr>
              <a:t>e-mail address: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s-ES" altLang="es-PE" b="1">
                <a:solidFill>
                  <a:srgbClr val="000000"/>
                </a:solidFill>
              </a:rPr>
              <a:t>           ______________________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s-ES" altLang="es-PE" b="1">
              <a:solidFill>
                <a:srgbClr val="000000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s-ES" altLang="es-PE" sz="2800" b="1">
                <a:solidFill>
                  <a:srgbClr val="000000"/>
                </a:solidFill>
              </a:rPr>
              <a:t>Male:  </a:t>
            </a:r>
            <a:r>
              <a:rPr lang="es-ES" altLang="es-PE" b="1">
                <a:solidFill>
                  <a:srgbClr val="000000"/>
                </a:solidFill>
              </a:rPr>
              <a:t>______________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s-ES" altLang="es-PE" b="1">
              <a:solidFill>
                <a:srgbClr val="000000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s-ES" altLang="es-PE" sz="2800" b="1">
                <a:solidFill>
                  <a:srgbClr val="000000"/>
                </a:solidFill>
              </a:rPr>
              <a:t>Female:  </a:t>
            </a:r>
            <a:r>
              <a:rPr lang="es-ES" altLang="es-PE" b="1">
                <a:solidFill>
                  <a:srgbClr val="000000"/>
                </a:solidFill>
              </a:rPr>
              <a:t>___________</a:t>
            </a:r>
          </a:p>
        </p:txBody>
      </p:sp>
      <p:sp>
        <p:nvSpPr>
          <p:cNvPr id="8197" name="Rectangle 6"/>
          <p:cNvSpPr>
            <a:spLocks noChangeArrowheads="1"/>
          </p:cNvSpPr>
          <p:nvPr/>
        </p:nvSpPr>
        <p:spPr bwMode="auto">
          <a:xfrm>
            <a:off x="7319964" y="2276475"/>
            <a:ext cx="1728787" cy="1944688"/>
          </a:xfrm>
          <a:prstGeom prst="rect">
            <a:avLst/>
          </a:prstGeom>
          <a:solidFill>
            <a:schemeClr val="tx1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s-PE" altLang="es-PE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2801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 descr="2013-04-7-What-is-your-name-revised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914650" y="1628801"/>
            <a:ext cx="6362700" cy="3743325"/>
          </a:xfrm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2711624" y="5499183"/>
            <a:ext cx="7920880" cy="1143000"/>
          </a:xfrm>
          <a:prstGeom prst="wedgeRoundRectCallout">
            <a:avLst>
              <a:gd name="adj1" fmla="val -2225"/>
              <a:gd name="adj2" fmla="val -82731"/>
              <a:gd name="adj3" fmla="val 16667"/>
            </a:avLst>
          </a:prstGeom>
          <a:solidFill>
            <a:srgbClr val="FFCC99"/>
          </a:solidFill>
          <a:ln>
            <a:solidFill>
              <a:srgbClr val="F30D33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6000" b="1" dirty="0">
                <a:solidFill>
                  <a:srgbClr val="00B0F0"/>
                </a:solidFill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  <a:t>My name is _______.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75520" y="260648"/>
            <a:ext cx="8229600" cy="1143000"/>
          </a:xfrm>
          <a:prstGeom prst="wedgeRectCallout">
            <a:avLst>
              <a:gd name="adj1" fmla="val 535"/>
              <a:gd name="adj2" fmla="val 79731"/>
            </a:avLst>
          </a:prstGeom>
          <a:solidFill>
            <a:srgbClr val="D9FF6D"/>
          </a:solidFill>
          <a:ln>
            <a:solidFill>
              <a:srgbClr val="00B0F0"/>
            </a:solidFill>
          </a:ln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rgbClr val="FF0066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What’s your name?</a:t>
            </a:r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7608168" y="5450835"/>
            <a:ext cx="225293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6000" b="1" dirty="0">
                <a:solidFill>
                  <a:srgbClr val="FF0000"/>
                </a:solidFill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  <a:t>Alice</a:t>
            </a:r>
          </a:p>
        </p:txBody>
      </p:sp>
    </p:spTree>
    <p:extLst>
      <p:ext uri="{BB962C8B-B14F-4D97-AF65-F5344CB8AC3E}">
        <p14:creationId xmlns:p14="http://schemas.microsoft.com/office/powerpoint/2010/main" val="1969052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 animBg="1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3 Marcador de contenido" descr="2013-04-7-What-is-your-name-revised.jpg"/>
          <p:cNvPicPr>
            <a:picLocks noChangeAspect="1"/>
          </p:cNvPicPr>
          <p:nvPr/>
        </p:nvPicPr>
        <p:blipFill rotWithShape="1">
          <a:blip r:embed="rId2" cstate="print"/>
          <a:srcRect l="65677" t="9414" r="6452"/>
          <a:stretch/>
        </p:blipFill>
        <p:spPr>
          <a:xfrm flipH="1">
            <a:off x="1991545" y="692696"/>
            <a:ext cx="2485473" cy="4752528"/>
          </a:xfrm>
          <a:prstGeom prst="rect">
            <a:avLst/>
          </a:prstGeom>
        </p:spPr>
      </p:pic>
      <p:sp>
        <p:nvSpPr>
          <p:cNvPr id="3" name="1 Título"/>
          <p:cNvSpPr txBox="1">
            <a:spLocks/>
          </p:cNvSpPr>
          <p:nvPr/>
        </p:nvSpPr>
        <p:spPr>
          <a:xfrm>
            <a:off x="4943873" y="1052736"/>
            <a:ext cx="5349091" cy="4104456"/>
          </a:xfrm>
          <a:prstGeom prst="wedgeEllipseCallout">
            <a:avLst>
              <a:gd name="adj1" fmla="val -67869"/>
              <a:gd name="adj2" fmla="val 29645"/>
            </a:avLst>
          </a:prstGeom>
          <a:gradFill flip="none" rotWithShape="1">
            <a:gsLst>
              <a:gs pos="0">
                <a:srgbClr val="FFCC66">
                  <a:tint val="66000"/>
                  <a:satMod val="160000"/>
                </a:srgbClr>
              </a:gs>
              <a:gs pos="50000">
                <a:srgbClr val="FFCC66">
                  <a:tint val="44500"/>
                  <a:satMod val="160000"/>
                </a:srgbClr>
              </a:gs>
              <a:gs pos="100000">
                <a:srgbClr val="FFCC66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9933FF"/>
            </a:solidFill>
          </a:ln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6000" b="1" dirty="0">
                <a:solidFill>
                  <a:srgbClr val="00B0F0"/>
                </a:solidFill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  <a:t>But please, call me _______</a:t>
            </a: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491949" y="3495446"/>
            <a:ext cx="225293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5600" b="1" dirty="0">
                <a:solidFill>
                  <a:srgbClr val="FF0000"/>
                </a:solidFill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  <a:t>Liz</a:t>
            </a:r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2927648" y="5679435"/>
            <a:ext cx="6429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6000" b="1" dirty="0">
                <a:ln w="12700">
                  <a:solidFill>
                    <a:srgbClr val="F30D33"/>
                  </a:solidFill>
                  <a:prstDash val="solid"/>
                </a:ln>
                <a:solidFill>
                  <a:srgbClr val="FF0066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  <a:t>NICKNAMES</a:t>
            </a:r>
          </a:p>
        </p:txBody>
      </p:sp>
    </p:spTree>
    <p:extLst>
      <p:ext uri="{BB962C8B-B14F-4D97-AF65-F5344CB8AC3E}">
        <p14:creationId xmlns:p14="http://schemas.microsoft.com/office/powerpoint/2010/main" val="3989311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4"/>
          <p:cNvSpPr txBox="1">
            <a:spLocks noChangeArrowheads="1"/>
          </p:cNvSpPr>
          <p:nvPr/>
        </p:nvSpPr>
        <p:spPr bwMode="auto">
          <a:xfrm>
            <a:off x="3666826" y="476672"/>
            <a:ext cx="3509294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ES" altLang="es-PE" sz="6600" b="1" dirty="0">
                <a:ln>
                  <a:solidFill>
                    <a:schemeClr val="bg1"/>
                  </a:solidFill>
                </a:ln>
                <a:solidFill>
                  <a:srgbClr val="9933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SUBJECT</a:t>
            </a:r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2208213" y="2348881"/>
            <a:ext cx="155042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ES" altLang="es-PE" sz="3600" b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Century Gothic" panose="020B0502020202020204" pitchFamily="34" charset="0"/>
              </a:rPr>
              <a:t>NOUN</a:t>
            </a:r>
          </a:p>
        </p:txBody>
      </p:sp>
      <p:sp>
        <p:nvSpPr>
          <p:cNvPr id="4102" name="Text Box 6"/>
          <p:cNvSpPr txBox="1">
            <a:spLocks noChangeArrowheads="1"/>
          </p:cNvSpPr>
          <p:nvPr/>
        </p:nvSpPr>
        <p:spPr bwMode="auto">
          <a:xfrm>
            <a:off x="4504855" y="2334389"/>
            <a:ext cx="246413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ES" altLang="es-PE" sz="36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Century Gothic" panose="020B0502020202020204" pitchFamily="34" charset="0"/>
              </a:rPr>
              <a:t>PRONOUN</a:t>
            </a:r>
          </a:p>
        </p:txBody>
      </p:sp>
      <p:sp>
        <p:nvSpPr>
          <p:cNvPr id="4103" name="WordArt 7"/>
          <p:cNvSpPr>
            <a:spLocks noChangeArrowheads="1" noChangeShapeType="1" noTextEdit="1"/>
          </p:cNvSpPr>
          <p:nvPr/>
        </p:nvSpPr>
        <p:spPr bwMode="auto">
          <a:xfrm>
            <a:off x="1937873" y="3557526"/>
            <a:ext cx="2231901" cy="692944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sz="3600" b="1" kern="10" dirty="0">
                <a:ln w="50800">
                  <a:noFill/>
                </a:ln>
                <a:solidFill>
                  <a:srgbClr val="0070C0"/>
                </a:solidFill>
                <a:latin typeface="Arial Black"/>
              </a:rPr>
              <a:t>Veronica</a:t>
            </a:r>
          </a:p>
        </p:txBody>
      </p:sp>
      <p:sp>
        <p:nvSpPr>
          <p:cNvPr id="4104" name="WordArt 8"/>
          <p:cNvSpPr>
            <a:spLocks noChangeArrowheads="1" noChangeShapeType="1" noTextEdit="1"/>
          </p:cNvSpPr>
          <p:nvPr/>
        </p:nvSpPr>
        <p:spPr bwMode="auto">
          <a:xfrm>
            <a:off x="5240829" y="3355518"/>
            <a:ext cx="992188" cy="1096963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b="1" kern="10" spc="720" dirty="0">
                <a:ln>
                  <a:solidFill>
                    <a:schemeClr val="tx1"/>
                  </a:solidFill>
                </a:ln>
                <a:solidFill>
                  <a:srgbClr val="0070C0"/>
                </a:solidFill>
                <a:effectLst>
                  <a:outerShdw dist="45791" dir="3378596" algn="ctr" rotWithShape="0">
                    <a:srgbClr val="4D4D4D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I</a:t>
            </a:r>
          </a:p>
        </p:txBody>
      </p:sp>
      <p:pic>
        <p:nvPicPr>
          <p:cNvPr id="10247" name="Picture 12" descr="36378-Clipart-Illustration-Of-A-Friendly-Female-Teacher-Reading-A-Book-At-Her-Desk-In-A-Class-Ro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7840" y="2060849"/>
            <a:ext cx="3424664" cy="3409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6549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ippl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75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800" decel="1000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800" decel="1000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800" decel="1000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800" decel="1000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800" decel="1000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800" decel="1000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800" decel="1000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800" decel="1000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/>
      <p:bldP spid="4101" grpId="0"/>
      <p:bldP spid="4102" grpId="0"/>
      <p:bldP spid="4103" grpId="0"/>
      <p:bldP spid="4104" grpId="0"/>
    </p:bldLst>
  </p:timing>
</p:sld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4_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565</Words>
  <Application>Microsoft Office PowerPoint</Application>
  <PresentationFormat>Widescreen</PresentationFormat>
  <Paragraphs>241</Paragraphs>
  <Slides>42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42</vt:i4>
      </vt:variant>
    </vt:vector>
  </HeadingPairs>
  <TitlesOfParts>
    <vt:vector size="47" baseType="lpstr">
      <vt:lpstr>Tema de Office</vt:lpstr>
      <vt:lpstr>2_Tema de Office</vt:lpstr>
      <vt:lpstr>3_Tema de Office</vt:lpstr>
      <vt:lpstr>4_Tema de Office</vt:lpstr>
      <vt:lpstr>Ion</vt:lpstr>
      <vt:lpstr>WELCOME CLASS!!</vt:lpstr>
      <vt:lpstr>PowerPoint Presentation</vt:lpstr>
      <vt:lpstr>ID card</vt:lpstr>
      <vt:lpstr>E-mail address</vt:lpstr>
      <vt:lpstr>PowerPoint Presentation</vt:lpstr>
      <vt:lpstr>PowerPoint Presentation</vt:lpstr>
      <vt:lpstr>What’s your name?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SUBJECT PRONOUN + VERB TO BE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SUBJECT PRONOUN + VERB TO BE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Possessive exercises</vt:lpstr>
      <vt:lpstr>PowerPoint Presentation</vt:lpstr>
      <vt:lpstr>PowerPoint Presentation</vt:lpstr>
      <vt:lpstr>Communication </vt:lpstr>
      <vt:lpstr>QUESTIONS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SUBJECT PRONOUNS</dc:title>
  <dc:creator>Quini Gomez</dc:creator>
  <cp:lastModifiedBy>Koshka</cp:lastModifiedBy>
  <cp:revision>29</cp:revision>
  <dcterms:created xsi:type="dcterms:W3CDTF">2013-10-03T05:28:16Z</dcterms:created>
  <dcterms:modified xsi:type="dcterms:W3CDTF">2016-09-01T01:12:12Z</dcterms:modified>
</cp:coreProperties>
</file>