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CB5787E-E4A1-4B48-8EDB-A33870661E28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51DA11-5D4D-45A8-846F-1F18C56F45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787E-E4A1-4B48-8EDB-A33870661E28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A11-5D4D-45A8-846F-1F18C56F45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787E-E4A1-4B48-8EDB-A33870661E28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E51DA11-5D4D-45A8-846F-1F18C56F45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787E-E4A1-4B48-8EDB-A33870661E28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A11-5D4D-45A8-846F-1F18C56F45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B5787E-E4A1-4B48-8EDB-A33870661E28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E51DA11-5D4D-45A8-846F-1F18C56F45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787E-E4A1-4B48-8EDB-A33870661E28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A11-5D4D-45A8-846F-1F18C56F45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787E-E4A1-4B48-8EDB-A33870661E28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A11-5D4D-45A8-846F-1F18C56F45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787E-E4A1-4B48-8EDB-A33870661E28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A11-5D4D-45A8-846F-1F18C56F45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787E-E4A1-4B48-8EDB-A33870661E28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A11-5D4D-45A8-846F-1F18C56F45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787E-E4A1-4B48-8EDB-A33870661E28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51DA11-5D4D-45A8-846F-1F18C56F45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787E-E4A1-4B48-8EDB-A33870661E28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A11-5D4D-45A8-846F-1F18C56F45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CB5787E-E4A1-4B48-8EDB-A33870661E28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E51DA11-5D4D-45A8-846F-1F18C56F45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Correct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smtClean="0"/>
              <a:t>questions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700808"/>
            <a:ext cx="8609380" cy="50405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>
                <a:latin typeface="Comic Sans MS" pitchFamily="66" charset="0"/>
              </a:rPr>
              <a:t>Is you a student</a:t>
            </a:r>
            <a:r>
              <a:rPr lang="en-US" sz="2800" dirty="0" smtClean="0">
                <a:latin typeface="Comic Sans MS" pitchFamily="66" charset="0"/>
              </a:rPr>
              <a:t>?_________________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Correct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sentences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18910099">
            <a:off x="223668" y="1633289"/>
            <a:ext cx="576064" cy="583063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51920" y="1672792"/>
            <a:ext cx="38080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 pitchFamily="18" charset="2"/>
              <a:buNone/>
            </a:pPr>
            <a:r>
              <a:rPr lang="en-US" sz="2800" dirty="0" smtClean="0">
                <a:latin typeface="Comic Sans MS" pitchFamily="66" charset="0"/>
              </a:rPr>
              <a:t>Are you a student?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167761" y="2680017"/>
            <a:ext cx="860938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latin typeface="Comic Sans MS" pitchFamily="66" charset="0"/>
              </a:rPr>
              <a:t>Are your a </a:t>
            </a:r>
            <a:r>
              <a:rPr lang="en-US" sz="2800" dirty="0" smtClean="0">
                <a:latin typeface="Comic Sans MS" pitchFamily="66" charset="0"/>
              </a:rPr>
              <a:t>Jorge?_________________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23810" y="2653078"/>
            <a:ext cx="1127869" cy="583063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3840169" y="2652001"/>
            <a:ext cx="38080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 pitchFamily="18" charset="2"/>
              <a:buNone/>
            </a:pPr>
            <a:r>
              <a:rPr lang="en-US" sz="2800" dirty="0" smtClean="0">
                <a:latin typeface="Comic Sans MS" pitchFamily="66" charset="0"/>
              </a:rPr>
              <a:t>Are you Jorge?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167761" y="3645024"/>
            <a:ext cx="860938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latin typeface="Comic Sans MS" pitchFamily="66" charset="0"/>
              </a:rPr>
              <a:t>Are you is student</a:t>
            </a:r>
            <a:r>
              <a:rPr lang="en-US" sz="2800" dirty="0" smtClean="0">
                <a:latin typeface="Comic Sans MS" pitchFamily="66" charset="0"/>
              </a:rPr>
              <a:t>?_________________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43608" y="3645024"/>
            <a:ext cx="1188288" cy="583063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3995936" y="3617008"/>
            <a:ext cx="38080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 pitchFamily="18" charset="2"/>
              <a:buNone/>
            </a:pPr>
            <a:r>
              <a:rPr lang="en-US" sz="2800" dirty="0" smtClean="0">
                <a:latin typeface="Comic Sans MS" pitchFamily="66" charset="0"/>
              </a:rPr>
              <a:t>Are you a student?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158389" y="4670192"/>
            <a:ext cx="860938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latin typeface="Comic Sans MS" pitchFamily="66" charset="0"/>
              </a:rPr>
              <a:t>Is I am a teacher</a:t>
            </a:r>
            <a:r>
              <a:rPr lang="en-US" sz="2800" dirty="0" smtClean="0">
                <a:latin typeface="Comic Sans MS" pitchFamily="66" charset="0"/>
              </a:rPr>
              <a:t>?_________________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02544" y="4602673"/>
            <a:ext cx="1489136" cy="583063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3830796" y="4642175"/>
            <a:ext cx="4485619" cy="977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 pitchFamily="18" charset="2"/>
              <a:buNone/>
            </a:pPr>
            <a:r>
              <a:rPr lang="en-US" sz="2800" dirty="0" smtClean="0">
                <a:latin typeface="Comic Sans MS" pitchFamily="66" charset="0"/>
              </a:rPr>
              <a:t>Am I a teacher? </a:t>
            </a:r>
          </a:p>
          <a:p>
            <a:pPr marL="45720" indent="0">
              <a:buFont typeface="Wingdings 2" pitchFamily="18" charset="2"/>
              <a:buNone/>
            </a:pPr>
            <a:r>
              <a:rPr lang="en-US" sz="2800" dirty="0" smtClean="0">
                <a:latin typeface="Comic Sans MS" pitchFamily="66" charset="0"/>
              </a:rPr>
              <a:t>Is he a teacher?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>
          <a:xfrm>
            <a:off x="153485" y="5805264"/>
            <a:ext cx="860938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latin typeface="Comic Sans MS" pitchFamily="66" charset="0"/>
              </a:rPr>
              <a:t>Your name is Jose</a:t>
            </a:r>
            <a:r>
              <a:rPr lang="en-US" sz="2800" dirty="0" smtClean="0">
                <a:latin typeface="Comic Sans MS" pitchFamily="66" charset="0"/>
              </a:rPr>
              <a:t>?_________________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122468" y="5768197"/>
            <a:ext cx="482389" cy="583063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3884841" y="5768488"/>
            <a:ext cx="38080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 pitchFamily="18" charset="2"/>
              <a:buNone/>
            </a:pPr>
            <a:r>
              <a:rPr lang="en-US" sz="2800" dirty="0" smtClean="0">
                <a:latin typeface="Comic Sans MS" pitchFamily="66" charset="0"/>
              </a:rPr>
              <a:t>Is your name Jose?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0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/>
      <p:bldP spid="15" grpId="0" build="p"/>
      <p:bldP spid="16" grpId="0" animBg="1"/>
      <p:bldP spid="17" grpId="0"/>
      <p:bldP spid="18" grpId="0" build="p"/>
      <p:bldP spid="19" grpId="0" animBg="1"/>
      <p:bldP spid="20" grpId="0"/>
      <p:bldP spid="21" grpId="0" build="p"/>
      <p:bldP spid="22" grpId="0" animBg="1"/>
      <p:bldP spid="23" grpId="0"/>
      <p:bldP spid="24" grpId="0" build="p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7207" y="1700808"/>
            <a:ext cx="8609380" cy="50405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>
                <a:latin typeface="Comic Sans MS" pitchFamily="66" charset="0"/>
              </a:rPr>
              <a:t>Are your a teacher</a:t>
            </a:r>
            <a:r>
              <a:rPr lang="en-US" sz="2800" dirty="0" smtClean="0">
                <a:latin typeface="Comic Sans MS" pitchFamily="66" charset="0"/>
              </a:rPr>
              <a:t>?_________________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Correct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sentences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06123" y="1681103"/>
            <a:ext cx="876079" cy="583063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087249" y="1672792"/>
            <a:ext cx="38080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 pitchFamily="18" charset="2"/>
              <a:buNone/>
            </a:pPr>
            <a:r>
              <a:rPr lang="en-US" sz="2800" dirty="0" smtClean="0">
                <a:latin typeface="Comic Sans MS" pitchFamily="66" charset="0"/>
              </a:rPr>
              <a:t>Are you a teacher?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-28958" y="2680017"/>
            <a:ext cx="860938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latin typeface="Comic Sans MS" pitchFamily="66" charset="0"/>
              </a:rPr>
              <a:t>Is a good singer </a:t>
            </a:r>
            <a:r>
              <a:rPr lang="en-US" sz="2800" dirty="0" err="1">
                <a:latin typeface="Comic Sans MS" pitchFamily="66" charset="0"/>
              </a:rPr>
              <a:t>Alizee</a:t>
            </a:r>
            <a:r>
              <a:rPr lang="en-US" sz="2800" dirty="0" smtClean="0">
                <a:latin typeface="Comic Sans MS" pitchFamily="66" charset="0"/>
              </a:rPr>
              <a:t>?________________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6848" y="2653078"/>
            <a:ext cx="2644991" cy="583063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4499992" y="2653078"/>
            <a:ext cx="46805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 pitchFamily="18" charset="2"/>
              <a:buNone/>
            </a:pPr>
            <a:r>
              <a:rPr lang="en-US" sz="2800" dirty="0" smtClean="0">
                <a:latin typeface="Comic Sans MS" pitchFamily="66" charset="0"/>
              </a:rPr>
              <a:t>Is </a:t>
            </a:r>
            <a:r>
              <a:rPr lang="en-US" sz="2800" dirty="0" err="1" smtClean="0">
                <a:latin typeface="Comic Sans MS" pitchFamily="66" charset="0"/>
              </a:rPr>
              <a:t>Alizee</a:t>
            </a:r>
            <a:r>
              <a:rPr lang="en-US" sz="2800" dirty="0" smtClean="0">
                <a:latin typeface="Comic Sans MS" pitchFamily="66" charset="0"/>
              </a:rPr>
              <a:t> a good singer?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-28958" y="3645024"/>
            <a:ext cx="860938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latin typeface="Comic Sans MS" pitchFamily="66" charset="0"/>
              </a:rPr>
              <a:t>Are Pedro your name</a:t>
            </a:r>
            <a:r>
              <a:rPr lang="en-US" sz="2800" dirty="0" smtClean="0">
                <a:latin typeface="Comic Sans MS" pitchFamily="66" charset="0"/>
              </a:rPr>
              <a:t>?_________________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7996" y="3645024"/>
            <a:ext cx="1843905" cy="583063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4075498" y="3617007"/>
            <a:ext cx="4950670" cy="1025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 pitchFamily="18" charset="2"/>
              <a:buNone/>
            </a:pPr>
            <a:r>
              <a:rPr lang="en-US" sz="2800" dirty="0" smtClean="0">
                <a:latin typeface="Comic Sans MS" pitchFamily="66" charset="0"/>
              </a:rPr>
              <a:t>Is your name Pedro?</a:t>
            </a:r>
          </a:p>
          <a:p>
            <a:pPr marL="45720" indent="0">
              <a:buFont typeface="Wingdings 2" pitchFamily="18" charset="2"/>
              <a:buNone/>
            </a:pPr>
            <a:r>
              <a:rPr lang="es-PE" sz="2800" dirty="0" smtClean="0">
                <a:latin typeface="Comic Sans MS" pitchFamily="66" charset="0"/>
              </a:rPr>
              <a:t>Are </a:t>
            </a:r>
            <a:r>
              <a:rPr lang="es-PE" sz="2800" dirty="0" err="1" smtClean="0">
                <a:latin typeface="Comic Sans MS" pitchFamily="66" charset="0"/>
              </a:rPr>
              <a:t>you</a:t>
            </a:r>
            <a:r>
              <a:rPr lang="es-PE" sz="2800" dirty="0" smtClean="0">
                <a:latin typeface="Comic Sans MS" pitchFamily="66" charset="0"/>
              </a:rPr>
              <a:t> Pedro?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-38330" y="4878787"/>
            <a:ext cx="860938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latin typeface="Comic Sans MS" pitchFamily="66" charset="0"/>
              </a:rPr>
              <a:t>Is Juan her name</a:t>
            </a:r>
            <a:r>
              <a:rPr lang="en-US" sz="2800" dirty="0" smtClean="0">
                <a:latin typeface="Comic Sans MS" pitchFamily="66" charset="0"/>
              </a:rPr>
              <a:t>?_________________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59088" y="4811268"/>
            <a:ext cx="1716767" cy="583063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3779912" y="4850770"/>
            <a:ext cx="4311971" cy="543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 pitchFamily="18" charset="2"/>
              <a:buNone/>
            </a:pPr>
            <a:r>
              <a:rPr lang="en-US" sz="2800" dirty="0" smtClean="0">
                <a:latin typeface="Comic Sans MS" pitchFamily="66" charset="0"/>
              </a:rPr>
              <a:t>Is your name Juan?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>
          <a:xfrm>
            <a:off x="-43234" y="5589240"/>
            <a:ext cx="860938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latin typeface="Comic Sans MS" pitchFamily="66" charset="0"/>
              </a:rPr>
              <a:t>What´s your nickname </a:t>
            </a:r>
            <a:r>
              <a:rPr lang="en-US" sz="2800" dirty="0" err="1">
                <a:latin typeface="Comic Sans MS" pitchFamily="66" charset="0"/>
              </a:rPr>
              <a:t>Pochi</a:t>
            </a:r>
            <a:r>
              <a:rPr lang="en-US" sz="2800" dirty="0" smtClean="0">
                <a:latin typeface="Comic Sans MS" pitchFamily="66" charset="0"/>
              </a:rPr>
              <a:t>?___________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7504" y="5526396"/>
            <a:ext cx="1057625" cy="583063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5534468" y="5561224"/>
            <a:ext cx="3602344" cy="1036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 pitchFamily="18" charset="2"/>
              <a:buNone/>
            </a:pPr>
            <a:r>
              <a:rPr lang="en-US" sz="2800" dirty="0" smtClean="0">
                <a:latin typeface="Comic Sans MS" pitchFamily="66" charset="0"/>
              </a:rPr>
              <a:t>Is your nickname </a:t>
            </a:r>
            <a:r>
              <a:rPr lang="en-US" sz="2800" dirty="0" err="1" smtClean="0">
                <a:latin typeface="Comic Sans MS" pitchFamily="66" charset="0"/>
              </a:rPr>
              <a:t>Pochi</a:t>
            </a:r>
            <a:r>
              <a:rPr lang="en-US" sz="2800" dirty="0" smtClean="0">
                <a:latin typeface="Comic Sans MS" pitchFamily="66" charset="0"/>
              </a:rPr>
              <a:t>?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2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/>
      <p:bldP spid="15" grpId="0" build="p"/>
      <p:bldP spid="16" grpId="0" animBg="1"/>
      <p:bldP spid="17" grpId="0"/>
      <p:bldP spid="18" grpId="0" build="p"/>
      <p:bldP spid="19" grpId="0" animBg="1"/>
      <p:bldP spid="20" grpId="0"/>
      <p:bldP spid="21" grpId="0" build="p"/>
      <p:bldP spid="22" grpId="0" animBg="1"/>
      <p:bldP spid="23" grpId="0"/>
      <p:bldP spid="24" grpId="0" build="p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530" y="1712294"/>
            <a:ext cx="8609380" cy="50405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>
                <a:latin typeface="Comic Sans MS" pitchFamily="66" charset="0"/>
              </a:rPr>
              <a:t>What´s </a:t>
            </a:r>
            <a:r>
              <a:rPr lang="en-US" sz="2800" dirty="0" err="1">
                <a:latin typeface="Comic Sans MS" pitchFamily="66" charset="0"/>
              </a:rPr>
              <a:t>Alizee</a:t>
            </a:r>
            <a:r>
              <a:rPr lang="en-US" sz="2800" dirty="0">
                <a:latin typeface="Comic Sans MS" pitchFamily="66" charset="0"/>
              </a:rPr>
              <a:t> a good singer</a:t>
            </a:r>
            <a:r>
              <a:rPr lang="en-US" sz="2800" dirty="0" smtClean="0">
                <a:latin typeface="Comic Sans MS" pitchFamily="66" charset="0"/>
              </a:rPr>
              <a:t>?___________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Correct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sentences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9783" y="1672791"/>
            <a:ext cx="1057625" cy="583063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796136" y="1679152"/>
            <a:ext cx="2952328" cy="973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 pitchFamily="18" charset="2"/>
              <a:buNone/>
            </a:pPr>
            <a:r>
              <a:rPr lang="en-US" sz="2800" dirty="0" smtClean="0">
                <a:latin typeface="Comic Sans MS" pitchFamily="66" charset="0"/>
              </a:rPr>
              <a:t>Is </a:t>
            </a:r>
            <a:r>
              <a:rPr lang="en-US" sz="2800" dirty="0" err="1" smtClean="0">
                <a:latin typeface="Comic Sans MS" pitchFamily="66" charset="0"/>
              </a:rPr>
              <a:t>Alizee</a:t>
            </a:r>
            <a:r>
              <a:rPr lang="en-US" sz="2800" dirty="0" smtClean="0">
                <a:latin typeface="Comic Sans MS" pitchFamily="66" charset="0"/>
              </a:rPr>
              <a:t> a good singer?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190554" y="3671963"/>
            <a:ext cx="860938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 smtClean="0">
                <a:latin typeface="Comic Sans MS" pitchFamily="66" charset="0"/>
              </a:rPr>
              <a:t>Is </a:t>
            </a:r>
            <a:r>
              <a:rPr lang="en-US" sz="2800" dirty="0" err="1" smtClean="0">
                <a:latin typeface="Comic Sans MS" pitchFamily="66" charset="0"/>
              </a:rPr>
              <a:t>Lala</a:t>
            </a:r>
            <a:r>
              <a:rPr lang="en-US" sz="2800" dirty="0" smtClean="0">
                <a:latin typeface="Comic Sans MS" pitchFamily="66" charset="0"/>
              </a:rPr>
              <a:t> nickname? __________________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85652" y="3645024"/>
            <a:ext cx="72008" cy="583063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3897145" y="3645024"/>
            <a:ext cx="46805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 pitchFamily="18" charset="2"/>
              <a:buNone/>
            </a:pPr>
            <a:r>
              <a:rPr lang="en-US" sz="2800" dirty="0" smtClean="0">
                <a:latin typeface="Comic Sans MS" pitchFamily="66" charset="0"/>
              </a:rPr>
              <a:t>Is </a:t>
            </a:r>
            <a:r>
              <a:rPr lang="en-US" sz="2800" dirty="0" err="1" smtClean="0">
                <a:latin typeface="Comic Sans MS" pitchFamily="66" charset="0"/>
              </a:rPr>
              <a:t>Lala</a:t>
            </a:r>
            <a:r>
              <a:rPr lang="en-US" sz="2800" dirty="0" smtClean="0">
                <a:latin typeface="Comic Sans MS" pitchFamily="66" charset="0"/>
              </a:rPr>
              <a:t> her nickname?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/>
      <p:bldP spid="15" grpId="0" build="p"/>
      <p:bldP spid="16" grpId="0" animBg="1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15</TotalTime>
  <Words>145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Grid</vt:lpstr>
      <vt:lpstr>Correct the questions</vt:lpstr>
      <vt:lpstr>Correct the sentences</vt:lpstr>
      <vt:lpstr>Correct the sentences</vt:lpstr>
      <vt:lpstr>Correct the sentences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DellK</dc:creator>
  <cp:lastModifiedBy>DellK</cp:lastModifiedBy>
  <cp:revision>5</cp:revision>
  <dcterms:created xsi:type="dcterms:W3CDTF">2011-09-15T18:06:05Z</dcterms:created>
  <dcterms:modified xsi:type="dcterms:W3CDTF">2012-02-06T16:58:17Z</dcterms:modified>
</cp:coreProperties>
</file>