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0D75579-0410-419A-96EA-97A5A6E4DC0A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9FAE318-B69A-4692-B213-9E2809892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8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5579-0410-419A-96EA-97A5A6E4DC0A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E318-B69A-4692-B213-9E2809892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3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5579-0410-419A-96EA-97A5A6E4DC0A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E318-B69A-4692-B213-9E2809892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27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5579-0410-419A-96EA-97A5A6E4DC0A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E318-B69A-4692-B213-9E2809892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4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5579-0410-419A-96EA-97A5A6E4DC0A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E318-B69A-4692-B213-9E2809892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2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5579-0410-419A-96EA-97A5A6E4DC0A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E318-B69A-4692-B213-9E2809892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52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5579-0410-419A-96EA-97A5A6E4DC0A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E318-B69A-4692-B213-9E2809892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5579-0410-419A-96EA-97A5A6E4DC0A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E318-B69A-4692-B213-9E2809892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1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5579-0410-419A-96EA-97A5A6E4DC0A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E318-B69A-4692-B213-9E2809892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5579-0410-419A-96EA-97A5A6E4DC0A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E318-B69A-4692-B213-9E2809892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3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5579-0410-419A-96EA-97A5A6E4DC0A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E318-B69A-4692-B213-9E2809892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9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5579-0410-419A-96EA-97A5A6E4DC0A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E318-B69A-4692-B213-9E2809892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0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5579-0410-419A-96EA-97A5A6E4DC0A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E318-B69A-4692-B213-9E2809892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6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5579-0410-419A-96EA-97A5A6E4DC0A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E318-B69A-4692-B213-9E2809892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6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5579-0410-419A-96EA-97A5A6E4DC0A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E318-B69A-4692-B213-9E2809892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5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5579-0410-419A-96EA-97A5A6E4DC0A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E318-B69A-4692-B213-9E2809892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9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5579-0410-419A-96EA-97A5A6E4DC0A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E318-B69A-4692-B213-9E2809892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6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D75579-0410-419A-96EA-97A5A6E4DC0A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FAE318-B69A-4692-B213-9E2809892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97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896" y="4077072"/>
            <a:ext cx="5500489" cy="2133764"/>
          </a:xfrm>
        </p:spPr>
        <p:txBody>
          <a:bodyPr>
            <a:noAutofit/>
          </a:bodyPr>
          <a:lstStyle/>
          <a:p>
            <a:r>
              <a:rPr lang="es-PE" sz="5400" dirty="0" err="1">
                <a:solidFill>
                  <a:srgbClr val="92D050"/>
                </a:solidFill>
                <a:latin typeface="Comic Sans MS" panose="030F0702030302020204" pitchFamily="66" charset="0"/>
              </a:rPr>
              <a:t>Famous</a:t>
            </a:r>
            <a:r>
              <a:rPr lang="es-PE" sz="5400" dirty="0">
                <a:solidFill>
                  <a:srgbClr val="92D050"/>
                </a:solidFill>
                <a:latin typeface="Comic Sans MS" panose="030F0702030302020204" pitchFamily="66" charset="0"/>
              </a:rPr>
              <a:t> </a:t>
            </a:r>
            <a:br>
              <a:rPr lang="es-PE" sz="5400" dirty="0">
                <a:solidFill>
                  <a:srgbClr val="92D050"/>
                </a:solidFill>
                <a:latin typeface="Comic Sans MS" panose="030F0702030302020204" pitchFamily="66" charset="0"/>
              </a:rPr>
            </a:br>
            <a:r>
              <a:rPr lang="es-PE" sz="5400" dirty="0" err="1">
                <a:solidFill>
                  <a:srgbClr val="92D050"/>
                </a:solidFill>
                <a:latin typeface="Comic Sans MS" panose="030F0702030302020204" pitchFamily="66" charset="0"/>
              </a:rPr>
              <a:t>Name</a:t>
            </a:r>
            <a:r>
              <a:rPr lang="es-PE" sz="5400" dirty="0">
                <a:solidFill>
                  <a:srgbClr val="92D050"/>
                </a:solidFill>
                <a:latin typeface="Comic Sans MS" panose="030F0702030302020204" pitchFamily="66" charset="0"/>
              </a:rPr>
              <a:t> </a:t>
            </a:r>
            <a:r>
              <a:rPr lang="es-PE" sz="5400" dirty="0" err="1">
                <a:solidFill>
                  <a:srgbClr val="92D050"/>
                </a:solidFill>
                <a:latin typeface="Comic Sans MS" panose="030F0702030302020204" pitchFamily="66" charset="0"/>
              </a:rPr>
              <a:t>Changers</a:t>
            </a:r>
            <a:endParaRPr lang="en-US" sz="5400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5400000">
            <a:off x="8060265" y="2726268"/>
            <a:ext cx="6858001" cy="1405467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ttp://a2.files.saymedia-content.com/image/upload/c_fill,g_face,h_350,q_80,w_1290/MTE1ODA0OTcxMjA4NTA4OTQ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32"/>
            <a:ext cx="10803300" cy="292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2924943"/>
            <a:ext cx="10786532" cy="4154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PE" sz="2100" dirty="0" err="1" smtClean="0">
                <a:solidFill>
                  <a:srgbClr val="002060"/>
                </a:solidFill>
                <a:latin typeface="Comic Sans MS" pitchFamily="66" charset="0"/>
              </a:rPr>
              <a:t>This</a:t>
            </a:r>
            <a:r>
              <a:rPr lang="es-PE" sz="21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100" dirty="0" err="1" smtClean="0">
                <a:solidFill>
                  <a:srgbClr val="002060"/>
                </a:solidFill>
                <a:latin typeface="Comic Sans MS" pitchFamily="66" charset="0"/>
              </a:rPr>
              <a:t>is</a:t>
            </a:r>
            <a:r>
              <a:rPr lang="es-PE" sz="2100" dirty="0" smtClean="0">
                <a:solidFill>
                  <a:srgbClr val="002060"/>
                </a:solidFill>
                <a:latin typeface="Comic Sans MS" pitchFamily="66" charset="0"/>
              </a:rPr>
              <a:t> Marilyn Monroe. Marilyn </a:t>
            </a:r>
            <a:r>
              <a:rPr lang="es-PE" sz="2100" dirty="0" err="1" smtClean="0">
                <a:solidFill>
                  <a:srgbClr val="002060"/>
                </a:solidFill>
                <a:latin typeface="Comic Sans MS" pitchFamily="66" charset="0"/>
              </a:rPr>
              <a:t>is</a:t>
            </a:r>
            <a:r>
              <a:rPr lang="es-PE" sz="21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100" dirty="0" err="1" smtClean="0">
                <a:solidFill>
                  <a:srgbClr val="002060"/>
                </a:solidFill>
                <a:latin typeface="Comic Sans MS" pitchFamily="66" charset="0"/>
              </a:rPr>
              <a:t>not</a:t>
            </a:r>
            <a:r>
              <a:rPr lang="es-PE" sz="21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100" dirty="0" err="1" smtClean="0">
                <a:solidFill>
                  <a:srgbClr val="002060"/>
                </a:solidFill>
                <a:latin typeface="Comic Sans MS" pitchFamily="66" charset="0"/>
              </a:rPr>
              <a:t>her</a:t>
            </a:r>
            <a:r>
              <a:rPr lang="es-PE" sz="2100" dirty="0" smtClean="0">
                <a:solidFill>
                  <a:srgbClr val="002060"/>
                </a:solidFill>
                <a:latin typeface="Comic Sans MS" pitchFamily="66" charset="0"/>
              </a:rPr>
              <a:t> real </a:t>
            </a:r>
            <a:r>
              <a:rPr lang="es-PE" sz="2100" dirty="0" err="1" smtClean="0">
                <a:solidFill>
                  <a:srgbClr val="002060"/>
                </a:solidFill>
                <a:latin typeface="Comic Sans MS" pitchFamily="66" charset="0"/>
              </a:rPr>
              <a:t>name</a:t>
            </a:r>
            <a:r>
              <a:rPr lang="es-PE" sz="2100" dirty="0" smtClean="0">
                <a:solidFill>
                  <a:srgbClr val="002060"/>
                </a:solidFill>
                <a:latin typeface="Comic Sans MS" pitchFamily="66" charset="0"/>
              </a:rPr>
              <a:t>. </a:t>
            </a:r>
            <a:r>
              <a:rPr lang="es-PE" sz="2100" dirty="0" err="1" smtClean="0">
                <a:solidFill>
                  <a:srgbClr val="002060"/>
                </a:solidFill>
                <a:latin typeface="Comic Sans MS" pitchFamily="66" charset="0"/>
              </a:rPr>
              <a:t>It´s</a:t>
            </a:r>
            <a:r>
              <a:rPr lang="es-PE" sz="2100" dirty="0" smtClean="0">
                <a:solidFill>
                  <a:srgbClr val="002060"/>
                </a:solidFill>
                <a:latin typeface="Comic Sans MS" pitchFamily="66" charset="0"/>
              </a:rPr>
              <a:t> Norma </a:t>
            </a:r>
            <a:r>
              <a:rPr lang="es-PE" sz="2100" dirty="0" err="1" smtClean="0">
                <a:solidFill>
                  <a:srgbClr val="002060"/>
                </a:solidFill>
                <a:latin typeface="Comic Sans MS" pitchFamily="66" charset="0"/>
              </a:rPr>
              <a:t>Jeane</a:t>
            </a:r>
            <a:r>
              <a:rPr lang="es-PE" sz="21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100" dirty="0" err="1" smtClean="0">
                <a:solidFill>
                  <a:srgbClr val="002060"/>
                </a:solidFill>
                <a:latin typeface="Comic Sans MS" pitchFamily="66" charset="0"/>
              </a:rPr>
              <a:t>Mortenson</a:t>
            </a:r>
            <a:endParaRPr lang="en-US" sz="2100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8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3068960"/>
            <a:ext cx="5010150" cy="320416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8179" y="94925"/>
            <a:ext cx="8802964" cy="979514"/>
          </a:xfrm>
        </p:spPr>
        <p:txBody>
          <a:bodyPr>
            <a:normAutofit/>
          </a:bodyPr>
          <a:lstStyle/>
          <a:p>
            <a:r>
              <a:rPr lang="es-PE" dirty="0">
                <a:latin typeface="Comic Sans MS" panose="030F0702030302020204" pitchFamily="66" charset="0"/>
              </a:rPr>
              <a:t>Do </a:t>
            </a:r>
            <a:r>
              <a:rPr lang="es-PE" dirty="0" err="1">
                <a:latin typeface="Comic Sans MS" panose="030F0702030302020204" pitchFamily="66" charset="0"/>
              </a:rPr>
              <a:t>you</a:t>
            </a:r>
            <a:r>
              <a:rPr lang="es-PE" dirty="0">
                <a:latin typeface="Comic Sans MS" panose="030F0702030302020204" pitchFamily="66" charset="0"/>
              </a:rPr>
              <a:t> </a:t>
            </a:r>
            <a:r>
              <a:rPr lang="es-PE" dirty="0" err="1">
                <a:latin typeface="Comic Sans MS" panose="030F0702030302020204" pitchFamily="66" charset="0"/>
              </a:rPr>
              <a:t>like</a:t>
            </a:r>
            <a:r>
              <a:rPr lang="es-PE" dirty="0">
                <a:latin typeface="Comic Sans MS" panose="030F0702030302020204" pitchFamily="66" charset="0"/>
              </a:rPr>
              <a:t> </a:t>
            </a:r>
            <a:r>
              <a:rPr lang="es-PE" dirty="0" err="1">
                <a:latin typeface="Comic Sans MS" panose="030F0702030302020204" pitchFamily="66" charset="0"/>
              </a:rPr>
              <a:t>your</a:t>
            </a:r>
            <a:r>
              <a:rPr lang="es-PE" dirty="0">
                <a:latin typeface="Comic Sans MS" panose="030F0702030302020204" pitchFamily="66" charset="0"/>
              </a:rPr>
              <a:t> </a:t>
            </a:r>
            <a:r>
              <a:rPr lang="es-PE" dirty="0" err="1">
                <a:latin typeface="Comic Sans MS" panose="030F0702030302020204" pitchFamily="66" charset="0"/>
              </a:rPr>
              <a:t>name</a:t>
            </a:r>
            <a:r>
              <a:rPr lang="es-PE" dirty="0">
                <a:latin typeface="Comic Sans MS" panose="030F0702030302020204" pitchFamily="66" charset="0"/>
              </a:rPr>
              <a:t>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91344" y="1074438"/>
            <a:ext cx="11881320" cy="1922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4000" dirty="0">
                <a:solidFill>
                  <a:srgbClr val="C00000"/>
                </a:solidFill>
                <a:latin typeface="Comic Sans MS" panose="030F0702030302020204" pitchFamily="66" charset="0"/>
              </a:rPr>
              <a:t>+</a:t>
            </a:r>
            <a:r>
              <a:rPr lang="es-PE" sz="4000" dirty="0">
                <a:solidFill>
                  <a:srgbClr val="002060"/>
                </a:solidFill>
                <a:latin typeface="Comic Sans MS" panose="030F0702030302020204" pitchFamily="66" charset="0"/>
              </a:rPr>
              <a:t>Yes, i do. </a:t>
            </a:r>
            <a:r>
              <a:rPr lang="es-PE" sz="40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It</a:t>
            </a:r>
            <a:r>
              <a:rPr lang="es-PE" sz="4000" dirty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s-PE" sz="40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is</a:t>
            </a:r>
            <a:r>
              <a:rPr lang="es-PE" sz="4000" dirty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s-PE" sz="40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perfect</a:t>
            </a:r>
            <a:r>
              <a:rPr lang="es-PE" sz="4000" dirty="0">
                <a:solidFill>
                  <a:srgbClr val="002060"/>
                </a:solidFill>
                <a:latin typeface="Comic Sans MS" panose="030F0702030302020204" pitchFamily="66" charset="0"/>
              </a:rPr>
              <a:t>. </a:t>
            </a:r>
            <a:r>
              <a:rPr lang="es-PE" sz="4000" dirty="0">
                <a:solidFill>
                  <a:srgbClr val="002060"/>
                </a:solidFill>
                <a:latin typeface="Comic Sans MS" panose="030F0702030302020204" pitchFamily="66" charset="0"/>
                <a:sym typeface="Wingdings" pitchFamily="2" charset="2"/>
              </a:rPr>
              <a:t></a:t>
            </a:r>
          </a:p>
          <a:p>
            <a:pPr algn="l"/>
            <a:endParaRPr lang="es-PE" sz="40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algn="l"/>
            <a:r>
              <a:rPr lang="es-PE" sz="4000" dirty="0">
                <a:solidFill>
                  <a:srgbClr val="C00000"/>
                </a:solidFill>
                <a:latin typeface="Comic Sans MS" panose="030F0702030302020204" pitchFamily="66" charset="0"/>
              </a:rPr>
              <a:t>-</a:t>
            </a:r>
            <a:r>
              <a:rPr lang="es-PE" sz="4000" dirty="0">
                <a:solidFill>
                  <a:srgbClr val="002060"/>
                </a:solidFill>
                <a:latin typeface="Comic Sans MS" panose="030F0702030302020204" pitchFamily="66" charset="0"/>
              </a:rPr>
              <a:t>no, i </a:t>
            </a:r>
            <a:r>
              <a:rPr lang="es-PE" sz="40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don´t</a:t>
            </a:r>
            <a:r>
              <a:rPr lang="es-PE" sz="4000" dirty="0">
                <a:solidFill>
                  <a:srgbClr val="002060"/>
                </a:solidFill>
                <a:latin typeface="Comic Sans MS" panose="030F0702030302020204" pitchFamily="66" charset="0"/>
              </a:rPr>
              <a:t>. </a:t>
            </a:r>
            <a:r>
              <a:rPr lang="es-PE" sz="4000" dirty="0">
                <a:solidFill>
                  <a:srgbClr val="002060"/>
                </a:solidFill>
                <a:latin typeface="Comic Sans MS" panose="030F0702030302020204" pitchFamily="66" charset="0"/>
              </a:rPr>
              <a:t>i </a:t>
            </a:r>
            <a:r>
              <a:rPr lang="es-PE" sz="40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prefer</a:t>
            </a:r>
            <a:r>
              <a:rPr lang="es-PE" sz="40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s-PE" sz="4000" dirty="0">
                <a:solidFill>
                  <a:srgbClr val="002060"/>
                </a:solidFill>
                <a:latin typeface="Comic Sans MS" panose="030F0702030302020204" pitchFamily="66" charset="0"/>
              </a:rPr>
              <a:t>________</a:t>
            </a:r>
            <a:endParaRPr lang="en-US" sz="40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1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472" y="406206"/>
            <a:ext cx="3744416" cy="1368152"/>
          </a:xfrm>
        </p:spPr>
        <p:txBody>
          <a:bodyPr>
            <a:normAutofit/>
          </a:bodyPr>
          <a:lstStyle/>
          <a:p>
            <a:r>
              <a:rPr lang="es-PE" dirty="0" err="1" smtClean="0">
                <a:latin typeface="Comic Sans MS" pitchFamily="66" charset="0"/>
              </a:rPr>
              <a:t>Is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his</a:t>
            </a:r>
            <a:r>
              <a:rPr lang="es-PE" dirty="0" smtClean="0">
                <a:latin typeface="Comic Sans MS" pitchFamily="66" charset="0"/>
              </a:rPr>
              <a:t> real </a:t>
            </a:r>
            <a:r>
              <a:rPr lang="es-PE" dirty="0" err="1" smtClean="0">
                <a:latin typeface="Comic Sans MS" pitchFamily="66" charset="0"/>
              </a:rPr>
              <a:t>name</a:t>
            </a:r>
            <a:r>
              <a:rPr lang="es-PE" dirty="0" smtClean="0">
                <a:latin typeface="Comic Sans MS" pitchFamily="66" charset="0"/>
              </a:rPr>
              <a:t> Tongo?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1" y="428667"/>
            <a:ext cx="4503489" cy="600465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43472" y="1918374"/>
            <a:ext cx="3744416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>
                <a:solidFill>
                  <a:srgbClr val="FF0000"/>
                </a:solidFill>
                <a:latin typeface="Comic Sans MS" pitchFamily="66" charset="0"/>
              </a:rPr>
              <a:t>No, </a:t>
            </a:r>
            <a:r>
              <a:rPr lang="es-PE" dirty="0" err="1">
                <a:solidFill>
                  <a:srgbClr val="FF0000"/>
                </a:solidFill>
                <a:latin typeface="Comic Sans MS" pitchFamily="66" charset="0"/>
              </a:rPr>
              <a:t>it</a:t>
            </a:r>
            <a:r>
              <a:rPr lang="es-PE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dirty="0" err="1">
                <a:solidFill>
                  <a:srgbClr val="FF0000"/>
                </a:solidFill>
                <a:latin typeface="Comic Sans MS" pitchFamily="66" charset="0"/>
              </a:rPr>
              <a:t>isn´t</a:t>
            </a:r>
            <a:r>
              <a:rPr lang="es-PE" dirty="0">
                <a:solidFill>
                  <a:srgbClr val="FF0000"/>
                </a:solidFill>
                <a:latin typeface="Comic Sans MS" pitchFamily="66" charset="0"/>
              </a:rPr>
              <a:t>.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43472" y="2494438"/>
            <a:ext cx="3744416" cy="22122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err="1">
                <a:solidFill>
                  <a:srgbClr val="002060"/>
                </a:solidFill>
                <a:latin typeface="Comic Sans MS" pitchFamily="66" charset="0"/>
              </a:rPr>
              <a:t>His</a:t>
            </a:r>
            <a:r>
              <a:rPr lang="es-PE" dirty="0">
                <a:solidFill>
                  <a:srgbClr val="002060"/>
                </a:solidFill>
                <a:latin typeface="Comic Sans MS" pitchFamily="66" charset="0"/>
              </a:rPr>
              <a:t> real </a:t>
            </a:r>
            <a:r>
              <a:rPr lang="es-PE" dirty="0" err="1">
                <a:solidFill>
                  <a:srgbClr val="002060"/>
                </a:solidFill>
                <a:latin typeface="Comic Sans MS" pitchFamily="66" charset="0"/>
              </a:rPr>
              <a:t>name</a:t>
            </a:r>
            <a:r>
              <a:rPr lang="es-PE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dirty="0" err="1">
                <a:solidFill>
                  <a:srgbClr val="002060"/>
                </a:solidFill>
                <a:latin typeface="Comic Sans MS" pitchFamily="66" charset="0"/>
              </a:rPr>
              <a:t>is</a:t>
            </a:r>
            <a:r>
              <a:rPr lang="es-PE" dirty="0">
                <a:solidFill>
                  <a:srgbClr val="002060"/>
                </a:solidFill>
                <a:latin typeface="Comic Sans MS" pitchFamily="66" charset="0"/>
              </a:rPr>
              <a:t> Abelardo Gutiérrez </a:t>
            </a:r>
            <a:r>
              <a:rPr lang="es-PE" dirty="0" err="1">
                <a:solidFill>
                  <a:srgbClr val="002060"/>
                </a:solidFill>
                <a:latin typeface="Comic Sans MS" pitchFamily="66" charset="0"/>
              </a:rPr>
              <a:t>Alanya</a:t>
            </a:r>
            <a:endParaRPr lang="en-US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8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4" y="186352"/>
            <a:ext cx="2636912" cy="26369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410" y="3852160"/>
            <a:ext cx="2001854" cy="30027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496" y="4261699"/>
            <a:ext cx="2553469" cy="25932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622" y="911636"/>
            <a:ext cx="2935433" cy="22247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359" y="28067"/>
            <a:ext cx="2938108" cy="34277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2" y="4033865"/>
            <a:ext cx="2995802" cy="24206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445722" y="2577117"/>
            <a:ext cx="2711348" cy="7585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PE" sz="2400" dirty="0">
                <a:solidFill>
                  <a:schemeClr val="tx1"/>
                </a:solidFill>
                <a:latin typeface="Comic Sans MS" pitchFamily="66" charset="0"/>
              </a:rPr>
              <a:t>Jennifer</a:t>
            </a:r>
          </a:p>
          <a:p>
            <a:pPr algn="ctr"/>
            <a:r>
              <a:rPr lang="es-PE" sz="2400" dirty="0" err="1">
                <a:solidFill>
                  <a:schemeClr val="tx1"/>
                </a:solidFill>
                <a:latin typeface="Comic Sans MS" pitchFamily="66" charset="0"/>
              </a:rPr>
              <a:t>Anastassakis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406682" y="994642"/>
            <a:ext cx="2789428" cy="8273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PE" sz="2400" dirty="0">
                <a:solidFill>
                  <a:schemeClr val="tx1"/>
                </a:solidFill>
                <a:latin typeface="Comic Sans MS" pitchFamily="66" charset="0"/>
              </a:rPr>
              <a:t>Ricardo </a:t>
            </a:r>
            <a:r>
              <a:rPr lang="es-PE" sz="2400" dirty="0" err="1">
                <a:solidFill>
                  <a:schemeClr val="tx1"/>
                </a:solidFill>
                <a:latin typeface="Comic Sans MS" pitchFamily="66" charset="0"/>
              </a:rPr>
              <a:t>Izecson</a:t>
            </a:r>
            <a:r>
              <a:rPr lang="es-PE" sz="2400" dirty="0">
                <a:solidFill>
                  <a:schemeClr val="tx1"/>
                </a:solidFill>
                <a:latin typeface="Comic Sans MS" pitchFamily="66" charset="0"/>
              </a:rPr>
              <a:t> dos Santos </a:t>
            </a:r>
            <a:r>
              <a:rPr lang="es-PE" sz="2400" dirty="0" err="1">
                <a:solidFill>
                  <a:schemeClr val="tx1"/>
                </a:solidFill>
                <a:latin typeface="Comic Sans MS" pitchFamily="66" charset="0"/>
              </a:rPr>
              <a:t>Leite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832681" y="4955791"/>
            <a:ext cx="2359319" cy="4705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PE" sz="2400" dirty="0">
                <a:solidFill>
                  <a:schemeClr val="tx1"/>
                </a:solidFill>
                <a:latin typeface="Comic Sans MS" pitchFamily="66" charset="0"/>
              </a:rPr>
              <a:t>Li </a:t>
            </a:r>
            <a:r>
              <a:rPr lang="es-PE" sz="2400" dirty="0" err="1">
                <a:solidFill>
                  <a:schemeClr val="tx1"/>
                </a:solidFill>
                <a:latin typeface="Comic Sans MS" pitchFamily="66" charset="0"/>
              </a:rPr>
              <a:t>Lian</a:t>
            </a:r>
            <a:r>
              <a:rPr lang="es-PE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2400" dirty="0" err="1">
                <a:solidFill>
                  <a:schemeClr val="tx1"/>
                </a:solidFill>
                <a:latin typeface="Comic Sans MS" pitchFamily="66" charset="0"/>
              </a:rPr>
              <a:t>Jie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736154" y="4109966"/>
            <a:ext cx="3420916" cy="435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PE" sz="2400" dirty="0" err="1">
                <a:solidFill>
                  <a:schemeClr val="tx1"/>
                </a:solidFill>
                <a:latin typeface="Comic Sans MS" pitchFamily="66" charset="0"/>
              </a:rPr>
              <a:t>Alecia</a:t>
            </a:r>
            <a:r>
              <a:rPr lang="es-PE" sz="2400" dirty="0">
                <a:solidFill>
                  <a:schemeClr val="tx1"/>
                </a:solidFill>
                <a:latin typeface="Comic Sans MS" pitchFamily="66" charset="0"/>
              </a:rPr>
              <a:t> Moore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771084" y="254679"/>
            <a:ext cx="3420916" cy="435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PE" sz="2400" dirty="0">
                <a:solidFill>
                  <a:schemeClr val="tx1"/>
                </a:solidFill>
                <a:latin typeface="Comic Sans MS" pitchFamily="66" charset="0"/>
              </a:rPr>
              <a:t>Chad Johnson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771084" y="6090237"/>
            <a:ext cx="3420916" cy="7647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PE" sz="2400" dirty="0">
                <a:solidFill>
                  <a:schemeClr val="tx1"/>
                </a:solidFill>
                <a:latin typeface="Comic Sans MS" pitchFamily="66" charset="0"/>
              </a:rPr>
              <a:t>Joanne </a:t>
            </a:r>
            <a:r>
              <a:rPr lang="es-PE" sz="2400" dirty="0" err="1">
                <a:solidFill>
                  <a:schemeClr val="tx1"/>
                </a:solidFill>
                <a:latin typeface="Comic Sans MS" pitchFamily="66" charset="0"/>
              </a:rPr>
              <a:t>Kathleen</a:t>
            </a:r>
            <a:r>
              <a:rPr lang="es-PE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2400" dirty="0" err="1">
                <a:solidFill>
                  <a:schemeClr val="tx1"/>
                </a:solidFill>
                <a:latin typeface="Comic Sans MS" pitchFamily="66" charset="0"/>
              </a:rPr>
              <a:t>Rowling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014473" y="46837"/>
            <a:ext cx="642709" cy="5487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PE" sz="2400" dirty="0">
                <a:solidFill>
                  <a:srgbClr val="002060"/>
                </a:solidFill>
                <a:latin typeface="Comic Sans MS" pitchFamily="66" charset="0"/>
              </a:rPr>
              <a:t>1</a:t>
            </a:r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85969" y="5757485"/>
            <a:ext cx="642709" cy="5487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PE" sz="2400" dirty="0">
                <a:solidFill>
                  <a:srgbClr val="002060"/>
                </a:solidFill>
                <a:latin typeface="Comic Sans MS" pitchFamily="66" charset="0"/>
              </a:rPr>
              <a:t>2</a:t>
            </a:r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624795" y="85926"/>
            <a:ext cx="642709" cy="5487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PE" sz="2400" dirty="0">
                <a:solidFill>
                  <a:srgbClr val="002060"/>
                </a:solidFill>
                <a:latin typeface="Comic Sans MS" pitchFamily="66" charset="0"/>
              </a:rPr>
              <a:t>3</a:t>
            </a:r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259684" y="6306213"/>
            <a:ext cx="642709" cy="5487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PE" sz="2400" dirty="0">
                <a:solidFill>
                  <a:srgbClr val="002060"/>
                </a:solidFill>
                <a:latin typeface="Comic Sans MS" pitchFamily="66" charset="0"/>
              </a:rPr>
              <a:t>4</a:t>
            </a:r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086386" y="6252504"/>
            <a:ext cx="642709" cy="5487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PE" sz="2400" dirty="0">
                <a:solidFill>
                  <a:srgbClr val="002060"/>
                </a:solidFill>
                <a:latin typeface="Comic Sans MS" pitchFamily="66" charset="0"/>
              </a:rPr>
              <a:t>5</a:t>
            </a:r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287672" y="1247429"/>
            <a:ext cx="642709" cy="5487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PE" sz="2400" dirty="0">
                <a:solidFill>
                  <a:srgbClr val="002060"/>
                </a:solidFill>
                <a:latin typeface="Comic Sans MS" pitchFamily="66" charset="0"/>
              </a:rPr>
              <a:t>6</a:t>
            </a:r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3235" y="2905419"/>
            <a:ext cx="6847146" cy="9467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800" dirty="0" err="1" smtClean="0">
                <a:solidFill>
                  <a:schemeClr val="tx1"/>
                </a:solidFill>
                <a:latin typeface="Comic Sans MS" pitchFamily="66" charset="0"/>
              </a:rPr>
              <a:t>Who</a:t>
            </a:r>
            <a:r>
              <a:rPr lang="es-PE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tx1"/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tx1"/>
                </a:solidFill>
                <a:latin typeface="Comic Sans MS" pitchFamily="66" charset="0"/>
              </a:rPr>
              <a:t>number</a:t>
            </a:r>
            <a:r>
              <a:rPr lang="es-PE" sz="2800" dirty="0" smtClean="0">
                <a:solidFill>
                  <a:schemeClr val="tx1"/>
                </a:solidFill>
                <a:latin typeface="Comic Sans MS" pitchFamily="66" charset="0"/>
              </a:rPr>
              <a:t> ___? </a:t>
            </a:r>
          </a:p>
          <a:p>
            <a:r>
              <a:rPr lang="es-PE" sz="2800" dirty="0" smtClean="0">
                <a:solidFill>
                  <a:schemeClr val="tx1"/>
                </a:solidFill>
                <a:latin typeface="Comic Sans MS" pitchFamily="66" charset="0"/>
              </a:rPr>
              <a:t>I </a:t>
            </a:r>
            <a:r>
              <a:rPr lang="es-PE" sz="2800" dirty="0" err="1" smtClean="0">
                <a:solidFill>
                  <a:schemeClr val="tx1"/>
                </a:solidFill>
                <a:latin typeface="Comic Sans MS" pitchFamily="66" charset="0"/>
              </a:rPr>
              <a:t>think</a:t>
            </a:r>
            <a:r>
              <a:rPr lang="es-PE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tx1"/>
                </a:solidFill>
                <a:latin typeface="Comic Sans MS" pitchFamily="66" charset="0"/>
              </a:rPr>
              <a:t>number</a:t>
            </a:r>
            <a:r>
              <a:rPr lang="es-PE" sz="2800" dirty="0" smtClean="0">
                <a:solidFill>
                  <a:schemeClr val="tx1"/>
                </a:solidFill>
                <a:latin typeface="Comic Sans MS" pitchFamily="66" charset="0"/>
              </a:rPr>
              <a:t> ____ </a:t>
            </a:r>
            <a:r>
              <a:rPr lang="es-PE" sz="2800" dirty="0" err="1" smtClean="0">
                <a:solidFill>
                  <a:schemeClr val="tx1"/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chemeClr val="tx1"/>
                </a:solidFill>
                <a:latin typeface="Comic Sans MS" pitchFamily="66" charset="0"/>
              </a:rPr>
              <a:t> __________.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5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392988"/>
            <a:ext cx="2636912" cy="26369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0846959" y="253473"/>
            <a:ext cx="642709" cy="5487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PE" sz="2400" dirty="0">
                <a:solidFill>
                  <a:srgbClr val="002060"/>
                </a:solidFill>
                <a:latin typeface="Comic Sans MS" pitchFamily="66" charset="0"/>
              </a:rPr>
              <a:t>1</a:t>
            </a:r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35360" y="530540"/>
            <a:ext cx="8784976" cy="1800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itchFamily="66" charset="0"/>
              </a:rPr>
              <a:t>Who</a:t>
            </a:r>
            <a:r>
              <a:rPr lang="es-PE" sz="3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itchFamily="66" charset="0"/>
              </a:rPr>
              <a:t>is</a:t>
            </a:r>
            <a:r>
              <a:rPr lang="es-PE" sz="3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itchFamily="66" charset="0"/>
              </a:rPr>
              <a:t>number</a:t>
            </a:r>
            <a:r>
              <a:rPr lang="es-PE" sz="3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itchFamily="66" charset="0"/>
              </a:rPr>
              <a:t> 1 ? </a:t>
            </a:r>
          </a:p>
          <a:p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Number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1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is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Jennifer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Aniston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but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her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real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name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is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Jennifer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Anastassakis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  <a:endParaRPr lang="en-US" sz="3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16484" y="3861048"/>
            <a:ext cx="11756180" cy="1944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itchFamily="66" charset="0"/>
              </a:rPr>
              <a:t>Who</a:t>
            </a:r>
            <a:r>
              <a:rPr lang="es-PE" sz="3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itchFamily="66" charset="0"/>
              </a:rPr>
              <a:t>is</a:t>
            </a:r>
            <a:r>
              <a:rPr lang="es-PE" sz="3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itchFamily="66" charset="0"/>
              </a:rPr>
              <a:t>number</a:t>
            </a:r>
            <a:r>
              <a:rPr lang="es-PE" sz="3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itchFamily="66" charset="0"/>
              </a:rPr>
              <a:t> __ ? </a:t>
            </a:r>
          </a:p>
          <a:p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Number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__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is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________,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but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her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/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his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real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name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/full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name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is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_________________.</a:t>
            </a:r>
            <a:endParaRPr lang="en-US" sz="36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64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43</TotalTime>
  <Words>130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Wingdings</vt:lpstr>
      <vt:lpstr>Celestial</vt:lpstr>
      <vt:lpstr>Famous  Name Changers</vt:lpstr>
      <vt:lpstr>Do you like your name?</vt:lpstr>
      <vt:lpstr>Is his real name Tongo?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Famous  Name Changers</dc:title>
  <dc:creator>DellK</dc:creator>
  <cp:lastModifiedBy>Koshka</cp:lastModifiedBy>
  <cp:revision>8</cp:revision>
  <dcterms:created xsi:type="dcterms:W3CDTF">2011-09-08T18:59:14Z</dcterms:created>
  <dcterms:modified xsi:type="dcterms:W3CDTF">2014-06-06T06:07:52Z</dcterms:modified>
</cp:coreProperties>
</file>