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4" r:id="rId1"/>
  </p:sldMasterIdLst>
  <p:notesMasterIdLst>
    <p:notesMasterId r:id="rId23"/>
  </p:notesMasterIdLst>
  <p:sldIdLst>
    <p:sldId id="285" r:id="rId2"/>
    <p:sldId id="266" r:id="rId3"/>
    <p:sldId id="265" r:id="rId4"/>
    <p:sldId id="286" r:id="rId5"/>
    <p:sldId id="287" r:id="rId6"/>
    <p:sldId id="288" r:id="rId7"/>
    <p:sldId id="289" r:id="rId8"/>
    <p:sldId id="290" r:id="rId9"/>
    <p:sldId id="291" r:id="rId10"/>
    <p:sldId id="271" r:id="rId11"/>
    <p:sldId id="273" r:id="rId12"/>
    <p:sldId id="275" r:id="rId13"/>
    <p:sldId id="276" r:id="rId14"/>
    <p:sldId id="278" r:id="rId15"/>
    <p:sldId id="279" r:id="rId16"/>
    <p:sldId id="280" r:id="rId17"/>
    <p:sldId id="281" r:id="rId18"/>
    <p:sldId id="284" r:id="rId19"/>
    <p:sldId id="283" r:id="rId20"/>
    <p:sldId id="282" r:id="rId21"/>
    <p:sldId id="292" r:id="rId22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62" autoAdjust="0"/>
  </p:normalViewPr>
  <p:slideViewPr>
    <p:cSldViewPr>
      <p:cViewPr varScale="1">
        <p:scale>
          <a:sx n="103" d="100"/>
          <a:sy n="103" d="100"/>
        </p:scale>
        <p:origin x="876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58EB0-360F-4084-9976-5D7A8264B27A}" type="datetimeFigureOut">
              <a:rPr lang="es-PE" smtClean="0"/>
              <a:t>01/09/2016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3F60C-558B-4AA5-A055-B8EC1EFFD6A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6469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3F60C-558B-4AA5-A055-B8EC1EFFD6A9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627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3F60C-558B-4AA5-A055-B8EC1EFFD6A9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7592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3F60C-558B-4AA5-A055-B8EC1EFFD6A9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8995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6DF8-25FA-4431-8116-04DA35371BAF}" type="slidenum">
              <a:rPr lang="es-ES" altLang="es-PE" smtClean="0"/>
              <a:pPr/>
              <a:t>‹#›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83877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6DF8-25FA-4431-8116-04DA35371BAF}" type="slidenum">
              <a:rPr lang="es-ES" altLang="es-PE" smtClean="0"/>
              <a:pPr/>
              <a:t>‹#›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0319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6DF8-25FA-4431-8116-04DA35371BAF}" type="slidenum">
              <a:rPr lang="es-ES" altLang="es-PE" smtClean="0"/>
              <a:pPr/>
              <a:t>‹#›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04262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6DF8-25FA-4431-8116-04DA35371BAF}" type="slidenum">
              <a:rPr lang="es-ES" altLang="es-PE" smtClean="0"/>
              <a:pPr/>
              <a:t>‹#›</a:t>
            </a:fld>
            <a:endParaRPr lang="es-ES" altLang="es-P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4140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6DF8-25FA-4431-8116-04DA35371BAF}" type="slidenum">
              <a:rPr lang="es-ES" altLang="es-PE" smtClean="0"/>
              <a:pPr/>
              <a:t>‹#›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324298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6DF8-25FA-4431-8116-04DA35371BAF}" type="slidenum">
              <a:rPr lang="es-ES" altLang="es-PE" smtClean="0"/>
              <a:pPr/>
              <a:t>‹#›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052892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6DF8-25FA-4431-8116-04DA35371BAF}" type="slidenum">
              <a:rPr lang="es-ES" altLang="es-PE" smtClean="0"/>
              <a:pPr/>
              <a:t>‹#›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518444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6DF8-25FA-4431-8116-04DA35371BAF}" type="slidenum">
              <a:rPr lang="es-ES" altLang="es-PE" smtClean="0"/>
              <a:pPr/>
              <a:t>‹#›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630172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6DF8-25FA-4431-8116-04DA35371BAF}" type="slidenum">
              <a:rPr lang="es-ES" altLang="es-PE" smtClean="0"/>
              <a:pPr/>
              <a:t>‹#›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24477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6DF8-25FA-4431-8116-04DA35371BAF}" type="slidenum">
              <a:rPr lang="es-ES" altLang="es-PE" smtClean="0"/>
              <a:pPr/>
              <a:t>‹#›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10287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6DF8-25FA-4431-8116-04DA35371BAF}" type="slidenum">
              <a:rPr lang="es-ES" altLang="es-PE" smtClean="0"/>
              <a:pPr/>
              <a:t>‹#›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22764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6DF8-25FA-4431-8116-04DA35371BAF}" type="slidenum">
              <a:rPr lang="es-ES" altLang="es-PE" smtClean="0"/>
              <a:pPr/>
              <a:t>‹#›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169530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6DF8-25FA-4431-8116-04DA35371BAF}" type="slidenum">
              <a:rPr lang="es-ES" altLang="es-PE" smtClean="0"/>
              <a:pPr/>
              <a:t>‹#›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31099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6DF8-25FA-4431-8116-04DA35371BAF}" type="slidenum">
              <a:rPr lang="es-ES" altLang="es-PE" smtClean="0"/>
              <a:pPr/>
              <a:t>‹#›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02730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6DF8-25FA-4431-8116-04DA35371BAF}" type="slidenum">
              <a:rPr lang="es-ES" altLang="es-PE" smtClean="0"/>
              <a:pPr/>
              <a:t>‹#›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38730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6DF8-25FA-4431-8116-04DA35371BAF}" type="slidenum">
              <a:rPr lang="es-ES" altLang="es-PE" smtClean="0"/>
              <a:pPr/>
              <a:t>‹#›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01387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6DF8-25FA-4431-8116-04DA35371BAF}" type="slidenum">
              <a:rPr lang="es-ES" altLang="es-PE" smtClean="0"/>
              <a:pPr/>
              <a:t>‹#›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10404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 alt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 alt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66DF8-25FA-4431-8116-04DA35371BAF}" type="slidenum">
              <a:rPr lang="es-ES" altLang="es-PE" smtClean="0"/>
              <a:pPr/>
              <a:t>‹#›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897741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  <p:sldLayoutId id="2147483960" r:id="rId16"/>
    <p:sldLayoutId id="21474839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pl2L-ldoz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0" y="1340768"/>
            <a:ext cx="5010150" cy="3204165"/>
          </a:xfrm>
        </p:spPr>
      </p:pic>
    </p:spTree>
    <p:extLst>
      <p:ext uri="{BB962C8B-B14F-4D97-AF65-F5344CB8AC3E}">
        <p14:creationId xmlns:p14="http://schemas.microsoft.com/office/powerpoint/2010/main" val="260190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>
              <a:defRPr/>
            </a:pPr>
            <a:r>
              <a:rPr lang="es-ES" altLang="es-PE" sz="4400" u="sng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FRIENDS AND FAVORITES</a:t>
            </a:r>
          </a:p>
        </p:txBody>
      </p:sp>
      <p:pic>
        <p:nvPicPr>
          <p:cNvPr id="1843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7448" y="3501008"/>
            <a:ext cx="4324256" cy="279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677334" y="1664442"/>
            <a:ext cx="77219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3200" b="1" dirty="0">
                <a:latin typeface="Comic Sans MS" panose="030F0702030302020204" pitchFamily="66" charset="0"/>
              </a:rPr>
              <a:t>I am </a:t>
            </a:r>
            <a:r>
              <a:rPr lang="es-ES" altLang="es-PE" sz="3200" b="1" dirty="0" err="1">
                <a:latin typeface="Comic Sans MS" panose="030F0702030302020204" pitchFamily="66" charset="0"/>
              </a:rPr>
              <a:t>friends</a:t>
            </a:r>
            <a:r>
              <a:rPr lang="es-ES" altLang="es-PE" sz="3200" b="1" dirty="0">
                <a:latin typeface="Comic Sans MS" panose="030F0702030302020204" pitchFamily="66" charset="0"/>
              </a:rPr>
              <a:t> </a:t>
            </a:r>
            <a:r>
              <a:rPr lang="es-ES" altLang="es-PE" sz="3200" b="1" dirty="0" err="1">
                <a:latin typeface="Comic Sans MS" panose="030F0702030302020204" pitchFamily="66" charset="0"/>
              </a:rPr>
              <a:t>with</a:t>
            </a:r>
            <a:r>
              <a:rPr lang="es-ES" altLang="es-PE" sz="3200" b="1" dirty="0">
                <a:latin typeface="Comic Sans MS" panose="030F0702030302020204" pitchFamily="66" charset="0"/>
              </a:rPr>
              <a:t> </a:t>
            </a:r>
            <a:r>
              <a:rPr lang="es-ES" altLang="es-PE" sz="3200" b="1" dirty="0" err="1">
                <a:latin typeface="Comic Sans MS" panose="030F0702030302020204" pitchFamily="66" charset="0"/>
              </a:rPr>
              <a:t>Osvy</a:t>
            </a:r>
            <a:r>
              <a:rPr lang="es-ES" altLang="es-PE" sz="3200" b="1" dirty="0">
                <a:latin typeface="Comic Sans MS" panose="030F0702030302020204" pitchFamily="66" charset="0"/>
              </a:rPr>
              <a:t> and </a:t>
            </a:r>
            <a:r>
              <a:rPr lang="es-ES" altLang="es-PE" sz="3200" b="1" dirty="0" err="1">
                <a:latin typeface="Comic Sans MS" panose="030F0702030302020204" pitchFamily="66" charset="0"/>
              </a:rPr>
              <a:t>Priyanka</a:t>
            </a:r>
            <a:r>
              <a:rPr lang="es-ES" altLang="es-PE" sz="3200" b="1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677334" y="2821207"/>
            <a:ext cx="50081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3200" b="1" dirty="0" err="1">
                <a:latin typeface="Comic Sans MS" panose="030F0702030302020204" pitchFamily="66" charset="0"/>
              </a:rPr>
              <a:t>My</a:t>
            </a:r>
            <a:r>
              <a:rPr lang="es-ES" altLang="es-PE" sz="3200" b="1" dirty="0">
                <a:latin typeface="Comic Sans MS" panose="030F0702030302020204" pitchFamily="66" charset="0"/>
              </a:rPr>
              <a:t> </a:t>
            </a:r>
            <a:r>
              <a:rPr lang="es-ES" altLang="es-PE" sz="3200" b="1" dirty="0" err="1">
                <a:latin typeface="Comic Sans MS" panose="030F0702030302020204" pitchFamily="66" charset="0"/>
              </a:rPr>
              <a:t>best</a:t>
            </a:r>
            <a:r>
              <a:rPr lang="es-ES" altLang="es-PE" sz="3200" b="1" dirty="0">
                <a:latin typeface="Comic Sans MS" panose="030F0702030302020204" pitchFamily="66" charset="0"/>
              </a:rPr>
              <a:t> </a:t>
            </a:r>
            <a:r>
              <a:rPr lang="es-ES" altLang="es-PE" sz="3200" b="1" dirty="0" err="1">
                <a:latin typeface="Comic Sans MS" panose="030F0702030302020204" pitchFamily="66" charset="0"/>
              </a:rPr>
              <a:t>friend</a:t>
            </a:r>
            <a:r>
              <a:rPr lang="es-ES" altLang="es-PE" sz="3200" b="1" dirty="0">
                <a:latin typeface="Comic Sans MS" panose="030F0702030302020204" pitchFamily="66" charset="0"/>
              </a:rPr>
              <a:t> </a:t>
            </a:r>
            <a:r>
              <a:rPr lang="es-ES" altLang="es-PE" sz="3200" b="1" dirty="0" err="1">
                <a:latin typeface="Comic Sans MS" panose="030F0702030302020204" pitchFamily="66" charset="0"/>
              </a:rPr>
              <a:t>is</a:t>
            </a:r>
            <a:r>
              <a:rPr lang="es-ES" altLang="es-PE" sz="3200" b="1" dirty="0">
                <a:latin typeface="Comic Sans MS" panose="030F0702030302020204" pitchFamily="66" charset="0"/>
              </a:rPr>
              <a:t> </a:t>
            </a:r>
            <a:r>
              <a:rPr lang="es-ES" altLang="es-PE" sz="3200" b="1" dirty="0" err="1">
                <a:latin typeface="Comic Sans MS" panose="030F0702030302020204" pitchFamily="66" charset="0"/>
              </a:rPr>
              <a:t>Osvy</a:t>
            </a:r>
            <a:r>
              <a:rPr lang="es-ES" altLang="es-PE" sz="3200" b="1" dirty="0">
                <a:latin typeface="Comic Sans MS" panose="030F0702030302020204" pitchFamily="66" charset="0"/>
              </a:rPr>
              <a:t>.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8008" y="2249217"/>
            <a:ext cx="3724529" cy="2706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/>
      <p:bldP spid="29704" grpId="0"/>
      <p:bldP spid="2970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774826" y="234100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es-ES" altLang="es-PE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FRIENDS AND FAVORITES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97029" y="1451422"/>
            <a:ext cx="4865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2000" b="1" dirty="0" err="1"/>
              <a:t>But</a:t>
            </a:r>
            <a:r>
              <a:rPr lang="es-ES" altLang="es-PE" sz="2000" b="1" dirty="0"/>
              <a:t> </a:t>
            </a:r>
            <a:r>
              <a:rPr lang="es-ES" altLang="es-PE" sz="2000" b="1" dirty="0" err="1"/>
              <a:t>my</a:t>
            </a:r>
            <a:r>
              <a:rPr lang="es-ES" altLang="es-PE" sz="2000" b="1" dirty="0"/>
              <a:t> </a:t>
            </a:r>
            <a:r>
              <a:rPr lang="es-ES" altLang="es-PE" sz="2000" b="1" dirty="0" err="1"/>
              <a:t>favorite</a:t>
            </a:r>
            <a:r>
              <a:rPr lang="es-ES" altLang="es-PE" sz="2000" b="1" dirty="0"/>
              <a:t> hobby </a:t>
            </a:r>
            <a:r>
              <a:rPr lang="es-ES" altLang="es-PE" sz="2000" b="1" dirty="0" err="1"/>
              <a:t>is</a:t>
            </a:r>
            <a:r>
              <a:rPr lang="es-ES" altLang="es-PE" sz="2000" b="1" dirty="0"/>
              <a:t> </a:t>
            </a:r>
            <a:r>
              <a:rPr lang="es-ES" altLang="es-PE" sz="2000" b="1" dirty="0" err="1"/>
              <a:t>photography</a:t>
            </a:r>
            <a:r>
              <a:rPr lang="es-ES" altLang="es-PE" sz="2000" b="1" dirty="0"/>
              <a:t>.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5735960" y="1095585"/>
            <a:ext cx="50529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2000" b="1" dirty="0" err="1"/>
              <a:t>My</a:t>
            </a:r>
            <a:r>
              <a:rPr lang="es-ES" altLang="es-PE" sz="2000" b="1" dirty="0"/>
              <a:t> </a:t>
            </a:r>
            <a:r>
              <a:rPr lang="es-ES" altLang="es-PE" sz="2000" b="1" dirty="0" err="1"/>
              <a:t>favorite</a:t>
            </a:r>
            <a:r>
              <a:rPr lang="es-ES" altLang="es-PE" sz="2000" b="1" dirty="0"/>
              <a:t> </a:t>
            </a:r>
            <a:r>
              <a:rPr lang="es-ES" altLang="es-PE" sz="2000" b="1" dirty="0" err="1"/>
              <a:t>movie</a:t>
            </a:r>
            <a:r>
              <a:rPr lang="es-ES" altLang="es-PE" sz="2000" b="1" dirty="0"/>
              <a:t> </a:t>
            </a:r>
            <a:r>
              <a:rPr lang="es-ES" altLang="es-PE" sz="2000" b="1" dirty="0" err="1"/>
              <a:t>is</a:t>
            </a:r>
            <a:r>
              <a:rPr lang="es-ES" altLang="es-PE" sz="2000" b="1" dirty="0"/>
              <a:t> </a:t>
            </a:r>
            <a:r>
              <a:rPr lang="es-ES" altLang="es-PE" sz="2000" b="1" dirty="0" err="1"/>
              <a:t>The</a:t>
            </a:r>
            <a:r>
              <a:rPr lang="es-ES" altLang="es-PE" sz="2000" b="1" dirty="0"/>
              <a:t> </a:t>
            </a:r>
            <a:r>
              <a:rPr lang="es-ES" altLang="es-PE" sz="2000" b="1" dirty="0" err="1"/>
              <a:t>Hunger</a:t>
            </a:r>
            <a:r>
              <a:rPr lang="es-ES" altLang="es-PE" sz="2000" b="1" dirty="0"/>
              <a:t> </a:t>
            </a:r>
            <a:r>
              <a:rPr lang="es-ES" altLang="es-PE" sz="2000" b="1" dirty="0" err="1"/>
              <a:t>Games</a:t>
            </a:r>
            <a:endParaRPr lang="es-ES" altLang="es-PE" sz="2000" b="1" dirty="0"/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498377" y="1018275"/>
            <a:ext cx="36134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2000" b="1" dirty="0"/>
              <a:t>I </a:t>
            </a:r>
            <a:r>
              <a:rPr lang="es-ES" altLang="es-PE" sz="2000" b="1" dirty="0" err="1"/>
              <a:t>don´t</a:t>
            </a:r>
            <a:r>
              <a:rPr lang="es-ES" altLang="es-PE" sz="2000" b="1" dirty="0"/>
              <a:t> </a:t>
            </a:r>
            <a:r>
              <a:rPr lang="es-ES" altLang="es-PE" sz="2000" b="1" dirty="0" err="1"/>
              <a:t>have</a:t>
            </a:r>
            <a:r>
              <a:rPr lang="es-ES" altLang="es-PE" sz="2000" b="1" dirty="0"/>
              <a:t> a </a:t>
            </a:r>
            <a:r>
              <a:rPr lang="es-ES" altLang="es-PE" sz="2000" b="1" dirty="0" err="1"/>
              <a:t>favorite</a:t>
            </a:r>
            <a:r>
              <a:rPr lang="es-ES" altLang="es-PE" sz="2000" b="1" dirty="0"/>
              <a:t> sport.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735960" y="3625714"/>
            <a:ext cx="51845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2000" b="1" dirty="0" err="1"/>
              <a:t>The</a:t>
            </a:r>
            <a:r>
              <a:rPr lang="es-ES" altLang="es-PE" sz="2000" b="1" dirty="0"/>
              <a:t> </a:t>
            </a:r>
            <a:r>
              <a:rPr lang="es-ES" altLang="es-PE" sz="2000" b="1" dirty="0" err="1"/>
              <a:t>Hunger</a:t>
            </a:r>
            <a:r>
              <a:rPr lang="es-ES" altLang="es-PE" sz="2000" b="1" dirty="0"/>
              <a:t> </a:t>
            </a:r>
            <a:r>
              <a:rPr lang="es-ES" altLang="es-PE" sz="2000" b="1" dirty="0" err="1"/>
              <a:t>Games</a:t>
            </a:r>
            <a:r>
              <a:rPr lang="es-ES" altLang="es-PE" sz="2000" b="1" dirty="0"/>
              <a:t> </a:t>
            </a:r>
            <a:r>
              <a:rPr lang="es-ES" altLang="es-PE" sz="2000" b="1" dirty="0" err="1"/>
              <a:t>is</a:t>
            </a:r>
            <a:r>
              <a:rPr lang="es-ES" altLang="es-PE" sz="2000" b="1" dirty="0"/>
              <a:t> </a:t>
            </a:r>
            <a:r>
              <a:rPr lang="es-ES" altLang="es-PE" sz="2000" b="1" dirty="0" err="1"/>
              <a:t>my</a:t>
            </a:r>
            <a:r>
              <a:rPr lang="es-ES" altLang="es-PE" sz="2000" b="1" dirty="0"/>
              <a:t> </a:t>
            </a:r>
            <a:r>
              <a:rPr lang="es-ES" altLang="es-PE" sz="2000" b="1" dirty="0" err="1"/>
              <a:t>favorite</a:t>
            </a:r>
            <a:r>
              <a:rPr lang="es-ES" altLang="es-PE" sz="2000" b="1" dirty="0"/>
              <a:t> </a:t>
            </a:r>
            <a:r>
              <a:rPr lang="es-ES" altLang="es-PE" sz="2000" b="1" dirty="0" err="1"/>
              <a:t>movie</a:t>
            </a:r>
            <a:r>
              <a:rPr lang="es-ES" altLang="es-PE" b="1" dirty="0"/>
              <a:t>.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569814" y="5034772"/>
            <a:ext cx="4493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2400" b="1" dirty="0" err="1">
                <a:latin typeface="Comic Sans MS" panose="030F0702030302020204" pitchFamily="66" charset="0"/>
              </a:rPr>
              <a:t>My</a:t>
            </a:r>
            <a:r>
              <a:rPr lang="es-ES" altLang="es-PE" sz="2400" b="1" dirty="0">
                <a:latin typeface="Comic Sans MS" panose="030F0702030302020204" pitchFamily="66" charset="0"/>
              </a:rPr>
              <a:t> </a:t>
            </a:r>
            <a:r>
              <a:rPr lang="es-ES" altLang="es-PE" sz="2400" b="1" dirty="0" err="1">
                <a:latin typeface="Comic Sans MS" panose="030F0702030302020204" pitchFamily="66" charset="0"/>
              </a:rPr>
              <a:t>favorite</a:t>
            </a:r>
            <a:r>
              <a:rPr lang="es-ES" altLang="es-PE" sz="2400" b="1" dirty="0">
                <a:latin typeface="Comic Sans MS" panose="030F0702030302020204" pitchFamily="66" charset="0"/>
              </a:rPr>
              <a:t> </a:t>
            </a:r>
            <a:r>
              <a:rPr lang="es-ES" altLang="es-PE" sz="2400" b="1" dirty="0" err="1">
                <a:latin typeface="Comic Sans MS" panose="030F0702030302020204" pitchFamily="66" charset="0"/>
              </a:rPr>
              <a:t>song</a:t>
            </a:r>
            <a:r>
              <a:rPr lang="es-ES" altLang="es-PE" sz="2400" b="1" dirty="0">
                <a:latin typeface="Comic Sans MS" panose="030F0702030302020204" pitchFamily="66" charset="0"/>
              </a:rPr>
              <a:t> </a:t>
            </a:r>
            <a:r>
              <a:rPr lang="es-ES" altLang="es-PE" sz="2400" b="1" dirty="0" err="1">
                <a:latin typeface="Comic Sans MS" panose="030F0702030302020204" pitchFamily="66" charset="0"/>
              </a:rPr>
              <a:t>is</a:t>
            </a:r>
            <a:r>
              <a:rPr lang="es-ES" altLang="es-PE" sz="2400" b="1" dirty="0">
                <a:latin typeface="Comic Sans MS" panose="030F0702030302020204" pitchFamily="66" charset="0"/>
              </a:rPr>
              <a:t> “Beach”.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498377" y="5611034"/>
            <a:ext cx="82157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2400" b="1" dirty="0">
                <a:latin typeface="Comic Sans MS" panose="030F0702030302020204" pitchFamily="66" charset="0"/>
              </a:rPr>
              <a:t>“Beach” </a:t>
            </a:r>
            <a:r>
              <a:rPr lang="es-ES" altLang="es-PE" sz="2400" b="1" dirty="0" err="1">
                <a:latin typeface="Comic Sans MS" panose="030F0702030302020204" pitchFamily="66" charset="0"/>
              </a:rPr>
              <a:t>is</a:t>
            </a:r>
            <a:r>
              <a:rPr lang="es-ES" altLang="es-PE" sz="2400" b="1" dirty="0">
                <a:latin typeface="Comic Sans MS" panose="030F0702030302020204" pitchFamily="66" charset="0"/>
              </a:rPr>
              <a:t> </a:t>
            </a:r>
            <a:r>
              <a:rPr lang="es-ES" altLang="es-PE" sz="2400" b="1" dirty="0" err="1">
                <a:latin typeface="Comic Sans MS" panose="030F0702030302020204" pitchFamily="66" charset="0"/>
              </a:rPr>
              <a:t>my</a:t>
            </a:r>
            <a:r>
              <a:rPr lang="es-ES" altLang="es-PE" sz="2400" b="1" dirty="0">
                <a:latin typeface="Comic Sans MS" panose="030F0702030302020204" pitchFamily="66" charset="0"/>
              </a:rPr>
              <a:t> </a:t>
            </a:r>
            <a:r>
              <a:rPr lang="es-ES" altLang="es-PE" sz="2400" b="1" dirty="0" err="1">
                <a:latin typeface="Comic Sans MS" panose="030F0702030302020204" pitchFamily="66" charset="0"/>
              </a:rPr>
              <a:t>favorite</a:t>
            </a:r>
            <a:r>
              <a:rPr lang="es-ES" altLang="es-PE" sz="2400" b="1" dirty="0">
                <a:latin typeface="Comic Sans MS" panose="030F0702030302020204" pitchFamily="66" charset="0"/>
              </a:rPr>
              <a:t> </a:t>
            </a:r>
            <a:r>
              <a:rPr lang="es-ES" altLang="es-PE" sz="2400" b="1" dirty="0" err="1">
                <a:latin typeface="Comic Sans MS" panose="030F0702030302020204" pitchFamily="66" charset="0"/>
              </a:rPr>
              <a:t>song</a:t>
            </a:r>
            <a:r>
              <a:rPr lang="es-ES" altLang="es-PE" sz="2400" b="1" dirty="0">
                <a:latin typeface="Comic Sans MS" panose="030F0702030302020204" pitchFamily="66" charset="0"/>
              </a:rPr>
              <a:t>. </a:t>
            </a:r>
            <a:r>
              <a:rPr lang="es-ES" altLang="es-PE" sz="1100" b="1" dirty="0">
                <a:latin typeface="Comic Sans MS" panose="030F0702030302020204" pitchFamily="66" charset="0"/>
                <a:hlinkClick r:id="rId3"/>
              </a:rPr>
              <a:t>https://www.youtube.com/watch?v=7pl2L-ldozI</a:t>
            </a:r>
            <a:r>
              <a:rPr lang="es-ES" altLang="es-PE" sz="1100" b="1" dirty="0">
                <a:latin typeface="Comic Sans MS" panose="030F0702030302020204" pitchFamily="66" charset="0"/>
              </a:rPr>
              <a:t> </a:t>
            </a:r>
            <a:endParaRPr lang="es-ES" altLang="es-PE" sz="2400" b="1" dirty="0">
              <a:latin typeface="Comic Sans MS" panose="030F0702030302020204" pitchFamily="66" charset="0"/>
            </a:endParaRPr>
          </a:p>
        </p:txBody>
      </p:sp>
      <p:pic>
        <p:nvPicPr>
          <p:cNvPr id="19469" name="Picture 13" descr="http://www.survivingcollege.com/wp-content/uploads/2013/11/The-Hunger-Game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491697"/>
            <a:ext cx="3828686" cy="21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73" name="Picture 17" descr="http://www.leedsstudent.org/wp-content/uploads/2013/10/San-Cisc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224" y="4285277"/>
            <a:ext cx="3636342" cy="242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75" name="Picture 19" descr="http://foto-ruta.com/wp-content/uploads/2012/06/Picture-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3" y="2002958"/>
            <a:ext cx="3161767" cy="208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utoUpdateAnimBg="0"/>
      <p:bldP spid="31749" grpId="0" autoUpdateAnimBg="0"/>
      <p:bldP spid="31751" grpId="0" autoUpdateAnimBg="0"/>
      <p:bldP spid="31752" grpId="0" autoUpdateAnimBg="0"/>
      <p:bldP spid="31755" grpId="0" autoUpdateAnimBg="0"/>
      <p:bldP spid="3175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5360" y="116632"/>
            <a:ext cx="9404723" cy="1400530"/>
          </a:xfrm>
        </p:spPr>
        <p:txBody>
          <a:bodyPr rtlCol="0"/>
          <a:lstStyle/>
          <a:p>
            <a:pPr>
              <a:defRPr/>
            </a:pPr>
            <a:r>
              <a:rPr lang="es-ES" altLang="es-PE" dirty="0">
                <a:solidFill>
                  <a:schemeClr val="accent6">
                    <a:tint val="1000"/>
                  </a:schemeClr>
                </a:solidFill>
              </a:rPr>
              <a:t>QUESTIONS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055440" y="816897"/>
            <a:ext cx="9544990" cy="4999037"/>
          </a:xfrm>
        </p:spPr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s-ES" altLang="es-PE" sz="3200" b="1" dirty="0" err="1"/>
              <a:t>Who</a:t>
            </a:r>
            <a:r>
              <a:rPr lang="es-ES" altLang="es-PE" sz="3200" b="1" dirty="0"/>
              <a:t> are </a:t>
            </a:r>
            <a:r>
              <a:rPr lang="es-ES" altLang="es-PE" sz="3200" b="1" dirty="0" err="1"/>
              <a:t>you</a:t>
            </a:r>
            <a:r>
              <a:rPr lang="es-ES" altLang="es-PE" sz="3200" b="1" dirty="0"/>
              <a:t> </a:t>
            </a:r>
            <a:r>
              <a:rPr lang="es-ES" altLang="es-PE" sz="3200" b="1" dirty="0" err="1"/>
              <a:t>friends</a:t>
            </a:r>
            <a:r>
              <a:rPr lang="es-ES" altLang="es-PE" sz="3200" b="1" dirty="0"/>
              <a:t> </a:t>
            </a:r>
            <a:r>
              <a:rPr lang="es-ES" altLang="es-PE" sz="3200" b="1" dirty="0" err="1"/>
              <a:t>with</a:t>
            </a:r>
            <a:r>
              <a:rPr lang="es-ES" altLang="es-PE" sz="3200" b="1" dirty="0"/>
              <a:t>?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s-ES" altLang="es-PE" sz="3200" b="1" dirty="0"/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s-ES" altLang="es-PE" sz="3200" b="1" dirty="0" err="1"/>
              <a:t>Who</a:t>
            </a:r>
            <a:r>
              <a:rPr lang="es-ES" altLang="es-PE" sz="3200" b="1" dirty="0"/>
              <a:t> </a:t>
            </a:r>
            <a:r>
              <a:rPr lang="es-ES" altLang="es-PE" sz="3200" b="1" dirty="0" err="1"/>
              <a:t>is</a:t>
            </a:r>
            <a:r>
              <a:rPr lang="es-ES" altLang="es-PE" sz="3200" b="1" dirty="0"/>
              <a:t> </a:t>
            </a:r>
            <a:r>
              <a:rPr lang="es-ES" altLang="es-PE" sz="3200" b="1" dirty="0" err="1"/>
              <a:t>your</a:t>
            </a:r>
            <a:r>
              <a:rPr lang="es-ES" altLang="es-PE" sz="3200" b="1" dirty="0"/>
              <a:t> </a:t>
            </a:r>
            <a:r>
              <a:rPr lang="es-ES" altLang="es-PE" sz="3200" b="1" dirty="0" err="1"/>
              <a:t>best</a:t>
            </a:r>
            <a:r>
              <a:rPr lang="es-ES" altLang="es-PE" sz="3200" b="1" dirty="0"/>
              <a:t> </a:t>
            </a:r>
            <a:r>
              <a:rPr lang="es-ES" altLang="es-PE" sz="3200" b="1" dirty="0" err="1"/>
              <a:t>friend</a:t>
            </a:r>
            <a:r>
              <a:rPr lang="es-ES" altLang="es-PE" sz="3200" b="1" dirty="0"/>
              <a:t>?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s-ES" altLang="es-PE" sz="3200" b="1" dirty="0"/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s-ES" altLang="es-PE" sz="3200" b="1" dirty="0" err="1"/>
              <a:t>What</a:t>
            </a:r>
            <a:r>
              <a:rPr lang="es-ES" altLang="es-PE" sz="3200" b="1" dirty="0"/>
              <a:t> </a:t>
            </a:r>
            <a:r>
              <a:rPr lang="es-ES" altLang="es-PE" sz="3200" b="1" dirty="0" err="1"/>
              <a:t>is</a:t>
            </a:r>
            <a:r>
              <a:rPr lang="es-ES" altLang="es-PE" sz="3200" b="1" dirty="0"/>
              <a:t> </a:t>
            </a:r>
            <a:r>
              <a:rPr lang="es-ES" altLang="es-PE" sz="3200" b="1" dirty="0" err="1"/>
              <a:t>your</a:t>
            </a:r>
            <a:r>
              <a:rPr lang="es-ES" altLang="es-PE" sz="3200" b="1" dirty="0"/>
              <a:t> </a:t>
            </a:r>
            <a:r>
              <a:rPr lang="es-ES" altLang="es-PE" sz="3200" b="1" dirty="0" err="1"/>
              <a:t>favorite</a:t>
            </a:r>
            <a:r>
              <a:rPr lang="es-ES" altLang="es-PE" sz="3200" b="1" dirty="0"/>
              <a:t> sport?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s-ES" altLang="es-PE" sz="3200" b="1" dirty="0"/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s-ES" altLang="es-PE" sz="3200" b="1" dirty="0" err="1"/>
              <a:t>What</a:t>
            </a:r>
            <a:r>
              <a:rPr lang="es-ES" altLang="es-PE" sz="3200" b="1" dirty="0"/>
              <a:t> </a:t>
            </a:r>
            <a:r>
              <a:rPr lang="es-ES" altLang="es-PE" sz="3200" b="1" dirty="0" err="1"/>
              <a:t>is</a:t>
            </a:r>
            <a:r>
              <a:rPr lang="es-ES" altLang="es-PE" sz="3200" b="1" dirty="0"/>
              <a:t> </a:t>
            </a:r>
            <a:r>
              <a:rPr lang="es-ES" altLang="es-PE" sz="3200" b="1" dirty="0" err="1"/>
              <a:t>your</a:t>
            </a:r>
            <a:r>
              <a:rPr lang="es-ES" altLang="es-PE" sz="3200" b="1" dirty="0"/>
              <a:t> </a:t>
            </a:r>
            <a:r>
              <a:rPr lang="es-ES" altLang="es-PE" sz="3200" b="1" dirty="0" err="1"/>
              <a:t>favorite</a:t>
            </a:r>
            <a:r>
              <a:rPr lang="es-ES" altLang="es-PE" sz="3200" b="1" dirty="0"/>
              <a:t> </a:t>
            </a:r>
            <a:r>
              <a:rPr lang="es-ES" altLang="es-PE" sz="3200" b="1" dirty="0" err="1"/>
              <a:t>movie</a:t>
            </a:r>
            <a:r>
              <a:rPr lang="es-ES" altLang="es-PE" sz="3200" b="1" dirty="0"/>
              <a:t>?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s-ES" altLang="es-PE" sz="3200" b="1" dirty="0"/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s-ES" altLang="es-PE" sz="3200" b="1" dirty="0" err="1"/>
              <a:t>What</a:t>
            </a:r>
            <a:r>
              <a:rPr lang="es-ES" altLang="es-PE" sz="3200" b="1" dirty="0"/>
              <a:t> </a:t>
            </a:r>
            <a:r>
              <a:rPr lang="es-ES" altLang="es-PE" sz="3200" b="1" dirty="0" err="1"/>
              <a:t>is</a:t>
            </a:r>
            <a:r>
              <a:rPr lang="es-ES" altLang="es-PE" sz="3200" b="1" dirty="0"/>
              <a:t> </a:t>
            </a:r>
            <a:r>
              <a:rPr lang="es-ES" altLang="es-PE" sz="3200" b="1" dirty="0" err="1"/>
              <a:t>your</a:t>
            </a:r>
            <a:r>
              <a:rPr lang="es-ES" altLang="es-PE" sz="3200" b="1" dirty="0"/>
              <a:t> </a:t>
            </a:r>
            <a:r>
              <a:rPr lang="es-ES" altLang="es-PE" sz="3200" b="1" dirty="0" err="1"/>
              <a:t>favorite</a:t>
            </a:r>
            <a:r>
              <a:rPr lang="es-ES" altLang="es-PE" sz="3200" b="1" dirty="0"/>
              <a:t> </a:t>
            </a:r>
            <a:r>
              <a:rPr lang="es-ES" altLang="es-PE" sz="3200" b="1" dirty="0" err="1"/>
              <a:t>song</a:t>
            </a:r>
            <a:r>
              <a:rPr lang="es-ES" altLang="es-PE" sz="3200" b="1" dirty="0"/>
              <a:t>?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s-ES" altLang="es-PE" sz="3200" b="1" dirty="0"/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s-ES" altLang="es-PE" sz="3200" b="1" dirty="0" err="1"/>
              <a:t>What</a:t>
            </a:r>
            <a:r>
              <a:rPr lang="es-ES" altLang="es-PE" sz="3200" b="1" dirty="0"/>
              <a:t> </a:t>
            </a:r>
            <a:r>
              <a:rPr lang="es-ES" altLang="es-PE" sz="3200" b="1" dirty="0" err="1"/>
              <a:t>is</a:t>
            </a:r>
            <a:r>
              <a:rPr lang="es-ES" altLang="es-PE" sz="3200" b="1" dirty="0"/>
              <a:t> </a:t>
            </a:r>
            <a:r>
              <a:rPr lang="es-ES" altLang="es-PE" sz="3200" b="1" dirty="0" err="1"/>
              <a:t>your</a:t>
            </a:r>
            <a:r>
              <a:rPr lang="es-ES" altLang="es-PE" sz="3200" b="1" dirty="0"/>
              <a:t> </a:t>
            </a:r>
            <a:r>
              <a:rPr lang="es-ES" altLang="es-PE" sz="3200" b="1" dirty="0" err="1"/>
              <a:t>favorite</a:t>
            </a:r>
            <a:r>
              <a:rPr lang="es-ES" altLang="es-PE" sz="3200" b="1" dirty="0"/>
              <a:t> </a:t>
            </a:r>
            <a:r>
              <a:rPr lang="es-ES" altLang="es-PE" sz="3200" b="1" dirty="0" err="1"/>
              <a:t>kind</a:t>
            </a:r>
            <a:r>
              <a:rPr lang="es-ES" altLang="es-PE" sz="3200" b="1" dirty="0"/>
              <a:t> of </a:t>
            </a:r>
            <a:r>
              <a:rPr lang="es-ES" altLang="es-PE" sz="3200" b="1" dirty="0" err="1"/>
              <a:t>music</a:t>
            </a:r>
            <a:r>
              <a:rPr lang="es-ES" altLang="es-PE" sz="3200" b="1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/>
          <a:lstStyle/>
          <a:p>
            <a:pPr>
              <a:defRPr/>
            </a:pPr>
            <a:r>
              <a:rPr lang="es-ES" altLang="es-PE">
                <a:solidFill>
                  <a:schemeClr val="accent6">
                    <a:tint val="1000"/>
                  </a:schemeClr>
                </a:solidFill>
              </a:rPr>
              <a:t>YES/NO QUESTIONS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2711450" y="2355851"/>
            <a:ext cx="46990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4800" b="1"/>
              <a:t>He is a student</a:t>
            </a:r>
            <a:r>
              <a:rPr lang="es-ES" altLang="es-PE" sz="3600"/>
              <a:t>.</a:t>
            </a:r>
          </a:p>
        </p:txBody>
      </p:sp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7680325" y="2708275"/>
            <a:ext cx="1658938" cy="1879600"/>
            <a:chOff x="884" y="1026"/>
            <a:chExt cx="1170" cy="1316"/>
          </a:xfrm>
        </p:grpSpPr>
        <p:sp>
          <p:nvSpPr>
            <p:cNvPr id="22537" name="Oval 6"/>
            <p:cNvSpPr>
              <a:spLocks noChangeArrowheads="1"/>
            </p:cNvSpPr>
            <p:nvPr/>
          </p:nvSpPr>
          <p:spPr bwMode="auto">
            <a:xfrm>
              <a:off x="1247" y="1480"/>
              <a:ext cx="318" cy="1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PE" altLang="es-PE"/>
            </a:p>
          </p:txBody>
        </p:sp>
        <p:pic>
          <p:nvPicPr>
            <p:cNvPr id="22538" name="Picture 7" descr="all-about-me-boy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" y="1026"/>
              <a:ext cx="1170" cy="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533" name="Text Box 8"/>
          <p:cNvSpPr txBox="1">
            <a:spLocks noChangeArrowheads="1"/>
          </p:cNvSpPr>
          <p:nvPr/>
        </p:nvSpPr>
        <p:spPr bwMode="auto">
          <a:xfrm>
            <a:off x="2782889" y="4803775"/>
            <a:ext cx="4452937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4400" b="1"/>
              <a:t>Is he a teacher?</a:t>
            </a:r>
          </a:p>
        </p:txBody>
      </p:sp>
      <p:sp>
        <p:nvSpPr>
          <p:cNvPr id="34831" name="AutoShape 15"/>
          <p:cNvSpPr>
            <a:spLocks noChangeArrowheads="1"/>
          </p:cNvSpPr>
          <p:nvPr/>
        </p:nvSpPr>
        <p:spPr bwMode="auto">
          <a:xfrm rot="17533842">
            <a:off x="2729707" y="3771107"/>
            <a:ext cx="1547813" cy="241300"/>
          </a:xfrm>
          <a:prstGeom prst="leftArrow">
            <a:avLst>
              <a:gd name="adj1" fmla="val 50000"/>
              <a:gd name="adj2" fmla="val 135446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  <p:sp>
        <p:nvSpPr>
          <p:cNvPr id="34832" name="Oval 16"/>
          <p:cNvSpPr>
            <a:spLocks noChangeArrowheads="1"/>
          </p:cNvSpPr>
          <p:nvPr/>
        </p:nvSpPr>
        <p:spPr bwMode="auto">
          <a:xfrm>
            <a:off x="2640013" y="4724401"/>
            <a:ext cx="863600" cy="936625"/>
          </a:xfrm>
          <a:prstGeom prst="ellips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2719389" y="5619751"/>
            <a:ext cx="63658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3600" b="1"/>
              <a:t>No, he isn´t. He is a student.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1" grpId="0" animBg="1"/>
      <p:bldP spid="34832" grpId="0" animBg="1"/>
      <p:bldP spid="348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3415680" y="404664"/>
            <a:ext cx="6136704" cy="72008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s-ES" altLang="es-PE" sz="4400" u="sng" dirty="0">
                <a:solidFill>
                  <a:srgbClr val="FF0000"/>
                </a:solidFill>
              </a:rPr>
              <a:t>YES/NO QUESTIONS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979614" y="1598614"/>
            <a:ext cx="3252787" cy="4497387"/>
          </a:xfrm>
        </p:spPr>
        <p:txBody>
          <a:bodyPr/>
          <a:lstStyle/>
          <a:p>
            <a:r>
              <a:rPr lang="es-ES" altLang="es-PE" sz="4000">
                <a:latin typeface="Comic Sans MS" panose="030F0702030302020204" pitchFamily="66" charset="0"/>
              </a:rPr>
              <a:t>I am 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" altLang="es-PE" sz="4000">
                <a:latin typeface="Comic Sans MS" panose="030F0702030302020204" pitchFamily="66" charset="0"/>
              </a:rPr>
              <a:t>   Am I…?</a:t>
            </a:r>
          </a:p>
          <a:p>
            <a:pPr>
              <a:buFont typeface="Wingdings" panose="05000000000000000000" pitchFamily="2" charset="2"/>
              <a:buNone/>
            </a:pPr>
            <a:endParaRPr lang="es-ES" altLang="es-PE" sz="4000">
              <a:latin typeface="Comic Sans MS" panose="030F0702030302020204" pitchFamily="66" charset="0"/>
            </a:endParaRPr>
          </a:p>
          <a:p>
            <a:r>
              <a:rPr lang="es-ES" altLang="es-PE" sz="4000">
                <a:latin typeface="Comic Sans MS" panose="030F0702030302020204" pitchFamily="66" charset="0"/>
              </a:rPr>
              <a:t>You are 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" altLang="es-PE" sz="4000">
                <a:latin typeface="Comic Sans MS" panose="030F0702030302020204" pitchFamily="66" charset="0"/>
              </a:rPr>
              <a:t> Are you…?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6516689" y="1412875"/>
            <a:ext cx="3756025" cy="532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</a:pPr>
            <a:r>
              <a:rPr lang="es-ES" altLang="es-PE" sz="4000">
                <a:solidFill>
                  <a:schemeClr val="tx1"/>
                </a:solidFill>
                <a:effectLst>
                  <a:outerShdw blurRad="38100" dist="38100" dir="2700000" algn="tl">
                    <a:srgbClr val="1D3641"/>
                  </a:outerShdw>
                </a:effectLst>
                <a:latin typeface="Comic Sans MS" panose="030F0702030302020204" pitchFamily="66" charset="0"/>
              </a:rPr>
              <a:t>He is …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115000"/>
              <a:buFont typeface="Wingdings" panose="05000000000000000000" pitchFamily="2" charset="2"/>
              <a:buNone/>
            </a:pPr>
            <a:r>
              <a:rPr lang="es-ES" altLang="es-PE" sz="4000">
                <a:solidFill>
                  <a:schemeClr val="tx1"/>
                </a:solidFill>
                <a:effectLst>
                  <a:outerShdw blurRad="38100" dist="38100" dir="2700000" algn="tl">
                    <a:srgbClr val="1D3641"/>
                  </a:outerShdw>
                </a:effectLst>
                <a:latin typeface="Comic Sans MS" panose="030F0702030302020204" pitchFamily="66" charset="0"/>
              </a:rPr>
              <a:t>   Is he…?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115000"/>
              <a:buFont typeface="Wingdings" panose="05000000000000000000" pitchFamily="2" charset="2"/>
              <a:buNone/>
            </a:pPr>
            <a:endParaRPr lang="es-ES" altLang="es-PE" sz="4000">
              <a:solidFill>
                <a:schemeClr val="tx1"/>
              </a:solidFill>
              <a:effectLst>
                <a:outerShdw blurRad="38100" dist="38100" dir="2700000" algn="tl">
                  <a:srgbClr val="1D3641"/>
                </a:outerShdw>
              </a:effectLst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</a:pPr>
            <a:r>
              <a:rPr lang="es-ES" altLang="es-PE" sz="4000">
                <a:solidFill>
                  <a:schemeClr val="tx1"/>
                </a:solidFill>
                <a:effectLst>
                  <a:outerShdw blurRad="38100" dist="38100" dir="2700000" algn="tl">
                    <a:srgbClr val="1D3641"/>
                  </a:outerShdw>
                </a:effectLst>
                <a:latin typeface="Comic Sans MS" panose="030F0702030302020204" pitchFamily="66" charset="0"/>
              </a:rPr>
              <a:t>She is …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115000"/>
              <a:buFont typeface="Wingdings" panose="05000000000000000000" pitchFamily="2" charset="2"/>
              <a:buNone/>
            </a:pPr>
            <a:r>
              <a:rPr lang="es-ES" altLang="es-PE" sz="4000">
                <a:solidFill>
                  <a:schemeClr val="tx1"/>
                </a:solidFill>
                <a:effectLst>
                  <a:outerShdw blurRad="38100" dist="38100" dir="2700000" algn="tl">
                    <a:srgbClr val="1D3641"/>
                  </a:outerShdw>
                </a:effectLst>
                <a:latin typeface="Comic Sans MS" panose="030F0702030302020204" pitchFamily="66" charset="0"/>
              </a:rPr>
              <a:t>   Is she…?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115000"/>
              <a:buFont typeface="Wingdings" panose="05000000000000000000" pitchFamily="2" charset="2"/>
              <a:buNone/>
            </a:pPr>
            <a:endParaRPr lang="es-ES" altLang="es-PE" sz="4000">
              <a:solidFill>
                <a:schemeClr val="tx1"/>
              </a:solidFill>
              <a:effectLst>
                <a:outerShdw blurRad="38100" dist="38100" dir="2700000" algn="tl">
                  <a:srgbClr val="1D3641"/>
                </a:outerShdw>
              </a:effectLst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</a:pPr>
            <a:r>
              <a:rPr lang="es-ES" altLang="es-PE" sz="4000">
                <a:solidFill>
                  <a:schemeClr val="tx1"/>
                </a:solidFill>
                <a:effectLst>
                  <a:outerShdw blurRad="38100" dist="38100" dir="2700000" algn="tl">
                    <a:srgbClr val="1D3641"/>
                  </a:outerShdw>
                </a:effectLst>
                <a:latin typeface="Comic Sans MS" panose="030F0702030302020204" pitchFamily="66" charset="0"/>
              </a:rPr>
              <a:t>It is …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115000"/>
              <a:buFont typeface="Wingdings" panose="05000000000000000000" pitchFamily="2" charset="2"/>
              <a:buNone/>
            </a:pPr>
            <a:r>
              <a:rPr lang="es-ES" altLang="es-PE" sz="4000">
                <a:solidFill>
                  <a:schemeClr val="tx1"/>
                </a:solidFill>
                <a:effectLst>
                  <a:outerShdw blurRad="38100" dist="38100" dir="2700000" algn="tl">
                    <a:srgbClr val="1D3641"/>
                  </a:outerShdw>
                </a:effectLst>
                <a:latin typeface="Comic Sans MS" panose="030F0702030302020204" pitchFamily="66" charset="0"/>
              </a:rPr>
              <a:t>   Is it…?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115000"/>
              <a:buFont typeface="Wingdings" panose="05000000000000000000" pitchFamily="2" charset="2"/>
              <a:buNone/>
            </a:pPr>
            <a:endParaRPr lang="es-ES" altLang="es-PE" sz="3200">
              <a:solidFill>
                <a:schemeClr val="tx1"/>
              </a:solidFill>
              <a:effectLst>
                <a:outerShdw blurRad="38100" dist="38100" dir="2700000" algn="tl">
                  <a:srgbClr val="1D3641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/>
          <a:lstStyle/>
          <a:p>
            <a:pPr>
              <a:defRPr/>
            </a:pPr>
            <a:r>
              <a:rPr lang="es-ES" altLang="es-PE">
                <a:solidFill>
                  <a:schemeClr val="accent6">
                    <a:tint val="1000"/>
                  </a:schemeClr>
                </a:solidFill>
              </a:rPr>
              <a:t>SHORT ANSWERS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703389" y="1598614"/>
            <a:ext cx="3036887" cy="449738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ES" altLang="es-PE" sz="2800"/>
              <a:t>Yes, I am.</a:t>
            </a:r>
          </a:p>
          <a:p>
            <a:pPr>
              <a:lnSpc>
                <a:spcPct val="90000"/>
              </a:lnSpc>
            </a:pPr>
            <a:endParaRPr lang="es-ES" altLang="es-PE" sz="2800"/>
          </a:p>
          <a:p>
            <a:pPr>
              <a:lnSpc>
                <a:spcPct val="90000"/>
              </a:lnSpc>
            </a:pPr>
            <a:r>
              <a:rPr lang="es-ES" altLang="es-PE" sz="2800"/>
              <a:t>Yes, you are.</a:t>
            </a:r>
          </a:p>
          <a:p>
            <a:pPr>
              <a:lnSpc>
                <a:spcPct val="90000"/>
              </a:lnSpc>
            </a:pPr>
            <a:endParaRPr lang="es-ES" altLang="es-PE" sz="2800"/>
          </a:p>
          <a:p>
            <a:pPr>
              <a:lnSpc>
                <a:spcPct val="90000"/>
              </a:lnSpc>
            </a:pPr>
            <a:r>
              <a:rPr lang="es-ES" altLang="es-PE" sz="2800"/>
              <a:t>Yes, he is.</a:t>
            </a:r>
          </a:p>
          <a:p>
            <a:pPr>
              <a:lnSpc>
                <a:spcPct val="90000"/>
              </a:lnSpc>
            </a:pPr>
            <a:endParaRPr lang="es-ES" altLang="es-PE" sz="2800"/>
          </a:p>
          <a:p>
            <a:pPr>
              <a:lnSpc>
                <a:spcPct val="90000"/>
              </a:lnSpc>
            </a:pPr>
            <a:r>
              <a:rPr lang="es-ES" altLang="es-PE" sz="2800"/>
              <a:t>Yes, she is.</a:t>
            </a:r>
          </a:p>
          <a:p>
            <a:pPr>
              <a:lnSpc>
                <a:spcPct val="90000"/>
              </a:lnSpc>
            </a:pPr>
            <a:endParaRPr lang="es-ES" altLang="es-PE" sz="2800"/>
          </a:p>
          <a:p>
            <a:pPr>
              <a:lnSpc>
                <a:spcPct val="90000"/>
              </a:lnSpc>
            </a:pPr>
            <a:r>
              <a:rPr lang="es-ES" altLang="es-PE" sz="2800"/>
              <a:t>Yes, it is.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4498975" y="1595439"/>
            <a:ext cx="3036888" cy="449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</a:pPr>
            <a:r>
              <a:rPr lang="es-ES" altLang="es-PE" sz="2800">
                <a:solidFill>
                  <a:schemeClr val="tx1"/>
                </a:solidFill>
                <a:effectLst>
                  <a:outerShdw blurRad="38100" dist="38100" dir="2700000" algn="tl">
                    <a:srgbClr val="1D3641"/>
                  </a:outerShdw>
                </a:effectLst>
                <a:latin typeface="Arial" panose="020B0604020202020204" pitchFamily="34" charset="0"/>
              </a:rPr>
              <a:t>No, I am not.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</a:pPr>
            <a:endParaRPr lang="es-ES" altLang="es-PE" sz="2800">
              <a:solidFill>
                <a:schemeClr val="tx1"/>
              </a:solidFill>
              <a:effectLst>
                <a:outerShdw blurRad="38100" dist="38100" dir="2700000" algn="tl">
                  <a:srgbClr val="1D3641"/>
                </a:outerShdw>
              </a:effectLst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</a:pPr>
            <a:r>
              <a:rPr lang="es-ES" altLang="es-PE" sz="2800">
                <a:solidFill>
                  <a:schemeClr val="tx1"/>
                </a:solidFill>
                <a:effectLst>
                  <a:outerShdw blurRad="38100" dist="38100" dir="2700000" algn="tl">
                    <a:srgbClr val="1D3641"/>
                  </a:outerShdw>
                </a:effectLst>
                <a:latin typeface="Arial" panose="020B0604020202020204" pitchFamily="34" charset="0"/>
              </a:rPr>
              <a:t>No, you aren´t.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</a:pPr>
            <a:endParaRPr lang="es-ES" altLang="es-PE" sz="2800">
              <a:solidFill>
                <a:schemeClr val="tx1"/>
              </a:solidFill>
              <a:effectLst>
                <a:outerShdw blurRad="38100" dist="38100" dir="2700000" algn="tl">
                  <a:srgbClr val="1D3641"/>
                </a:outerShdw>
              </a:effectLst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</a:pPr>
            <a:r>
              <a:rPr lang="es-ES" altLang="es-PE" sz="2800">
                <a:solidFill>
                  <a:schemeClr val="tx1"/>
                </a:solidFill>
                <a:effectLst>
                  <a:outerShdw blurRad="38100" dist="38100" dir="2700000" algn="tl">
                    <a:srgbClr val="1D3641"/>
                  </a:outerShdw>
                </a:effectLst>
                <a:latin typeface="Arial" panose="020B0604020202020204" pitchFamily="34" charset="0"/>
              </a:rPr>
              <a:t>No, he isn´t.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</a:pPr>
            <a:endParaRPr lang="es-ES" altLang="es-PE" sz="2800">
              <a:solidFill>
                <a:schemeClr val="tx1"/>
              </a:solidFill>
              <a:effectLst>
                <a:outerShdw blurRad="38100" dist="38100" dir="2700000" algn="tl">
                  <a:srgbClr val="1D3641"/>
                </a:outerShdw>
              </a:effectLst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</a:pPr>
            <a:r>
              <a:rPr lang="es-ES" altLang="es-PE" sz="2800">
                <a:solidFill>
                  <a:schemeClr val="tx1"/>
                </a:solidFill>
                <a:effectLst>
                  <a:outerShdw blurRad="38100" dist="38100" dir="2700000" algn="tl">
                    <a:srgbClr val="1D3641"/>
                  </a:outerShdw>
                </a:effectLst>
                <a:latin typeface="Arial" panose="020B0604020202020204" pitchFamily="34" charset="0"/>
              </a:rPr>
              <a:t>No, she isn´t.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</a:pPr>
            <a:endParaRPr lang="es-ES" altLang="es-PE" sz="2800">
              <a:solidFill>
                <a:schemeClr val="tx1"/>
              </a:solidFill>
              <a:effectLst>
                <a:outerShdw blurRad="38100" dist="38100" dir="2700000" algn="tl">
                  <a:srgbClr val="1D3641"/>
                </a:outerShdw>
              </a:effectLst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</a:pPr>
            <a:r>
              <a:rPr lang="es-ES" altLang="es-PE" sz="2800">
                <a:solidFill>
                  <a:schemeClr val="tx1"/>
                </a:solidFill>
                <a:effectLst>
                  <a:outerShdw blurRad="38100" dist="38100" dir="2700000" algn="tl">
                    <a:srgbClr val="1D3641"/>
                  </a:outerShdw>
                </a:effectLst>
                <a:latin typeface="Arial" panose="020B0604020202020204" pitchFamily="34" charset="0"/>
              </a:rPr>
              <a:t>No, it isn´t.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7523164" y="1595439"/>
            <a:ext cx="3036887" cy="449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</a:pPr>
            <a:r>
              <a:rPr lang="es-ES" altLang="es-PE" sz="2800">
                <a:solidFill>
                  <a:schemeClr val="tx1"/>
                </a:solidFill>
                <a:effectLst>
                  <a:outerShdw blurRad="38100" dist="38100" dir="2700000" algn="tl">
                    <a:srgbClr val="1D3641"/>
                  </a:outerShdw>
                </a:effectLst>
                <a:latin typeface="Arial" panose="020B0604020202020204" pitchFamily="34" charset="0"/>
              </a:rPr>
              <a:t>No, I´m not.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</a:pPr>
            <a:endParaRPr lang="es-ES" altLang="es-PE" sz="2800">
              <a:solidFill>
                <a:schemeClr val="tx1"/>
              </a:solidFill>
              <a:effectLst>
                <a:outerShdw blurRad="38100" dist="38100" dir="2700000" algn="tl">
                  <a:srgbClr val="1D3641"/>
                </a:outerShdw>
              </a:effectLst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</a:pPr>
            <a:r>
              <a:rPr lang="es-ES" altLang="es-PE" sz="2800">
                <a:solidFill>
                  <a:schemeClr val="tx1"/>
                </a:solidFill>
                <a:effectLst>
                  <a:outerShdw blurRad="38100" dist="38100" dir="2700000" algn="tl">
                    <a:srgbClr val="1D3641"/>
                  </a:outerShdw>
                </a:effectLst>
                <a:latin typeface="Arial" panose="020B0604020202020204" pitchFamily="34" charset="0"/>
              </a:rPr>
              <a:t>No, you´re not.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</a:pPr>
            <a:endParaRPr lang="es-ES" altLang="es-PE" sz="2800">
              <a:solidFill>
                <a:schemeClr val="tx1"/>
              </a:solidFill>
              <a:effectLst>
                <a:outerShdw blurRad="38100" dist="38100" dir="2700000" algn="tl">
                  <a:srgbClr val="1D3641"/>
                </a:outerShdw>
              </a:effectLst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</a:pPr>
            <a:r>
              <a:rPr lang="es-ES" altLang="es-PE" sz="2800">
                <a:solidFill>
                  <a:schemeClr val="tx1"/>
                </a:solidFill>
                <a:effectLst>
                  <a:outerShdw blurRad="38100" dist="38100" dir="2700000" algn="tl">
                    <a:srgbClr val="1D3641"/>
                  </a:outerShdw>
                </a:effectLst>
                <a:latin typeface="Arial" panose="020B0604020202020204" pitchFamily="34" charset="0"/>
              </a:rPr>
              <a:t>No, he´s not.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</a:pPr>
            <a:endParaRPr lang="es-ES" altLang="es-PE" sz="2800">
              <a:solidFill>
                <a:schemeClr val="tx1"/>
              </a:solidFill>
              <a:effectLst>
                <a:outerShdw blurRad="38100" dist="38100" dir="2700000" algn="tl">
                  <a:srgbClr val="1D3641"/>
                </a:outerShdw>
              </a:effectLst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</a:pPr>
            <a:r>
              <a:rPr lang="es-ES" altLang="es-PE" sz="2800">
                <a:solidFill>
                  <a:schemeClr val="tx1"/>
                </a:solidFill>
                <a:effectLst>
                  <a:outerShdw blurRad="38100" dist="38100" dir="2700000" algn="tl">
                    <a:srgbClr val="1D3641"/>
                  </a:outerShdw>
                </a:effectLst>
                <a:latin typeface="Arial" panose="020B0604020202020204" pitchFamily="34" charset="0"/>
              </a:rPr>
              <a:t>No, she´s not.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</a:pPr>
            <a:endParaRPr lang="es-ES" altLang="es-PE" sz="2800">
              <a:solidFill>
                <a:schemeClr val="tx1"/>
              </a:solidFill>
              <a:effectLst>
                <a:outerShdw blurRad="38100" dist="38100" dir="2700000" algn="tl">
                  <a:srgbClr val="1D3641"/>
                </a:outerShdw>
              </a:effectLst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</a:pPr>
            <a:r>
              <a:rPr lang="es-ES" altLang="es-PE" sz="2800">
                <a:solidFill>
                  <a:schemeClr val="tx1"/>
                </a:solidFill>
                <a:effectLst>
                  <a:outerShdw blurRad="38100" dist="38100" dir="2700000" algn="tl">
                    <a:srgbClr val="1D3641"/>
                  </a:outerShdw>
                </a:effectLst>
                <a:latin typeface="Arial" panose="020B0604020202020204" pitchFamily="34" charset="0"/>
              </a:rPr>
              <a:t>No, it´s not.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3789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/>
          <a:lstStyle/>
          <a:p>
            <a:pPr>
              <a:defRPr/>
            </a:pPr>
            <a:r>
              <a:rPr lang="es-ES" altLang="es-PE">
                <a:solidFill>
                  <a:schemeClr val="accent6">
                    <a:tint val="1000"/>
                  </a:schemeClr>
                </a:solidFill>
              </a:rPr>
              <a:t>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PE" sz="4400" dirty="0">
                <a:latin typeface="Comic Sans MS" panose="030F0702030302020204" pitchFamily="66" charset="0"/>
              </a:rPr>
              <a:t>Are </a:t>
            </a:r>
            <a:r>
              <a:rPr lang="es-ES" altLang="es-PE" sz="4400" dirty="0" err="1">
                <a:latin typeface="Comic Sans MS" panose="030F0702030302020204" pitchFamily="66" charset="0"/>
              </a:rPr>
              <a:t>you</a:t>
            </a:r>
            <a:r>
              <a:rPr lang="es-ES" altLang="es-PE" sz="4400" dirty="0">
                <a:latin typeface="Comic Sans MS" panose="030F0702030302020204" pitchFamily="66" charset="0"/>
              </a:rPr>
              <a:t> a </a:t>
            </a:r>
            <a:r>
              <a:rPr lang="es-ES" altLang="es-PE" sz="4400" dirty="0" err="1">
                <a:latin typeface="Comic Sans MS" panose="030F0702030302020204" pitchFamily="66" charset="0"/>
              </a:rPr>
              <a:t>student</a:t>
            </a:r>
            <a:r>
              <a:rPr lang="es-ES" altLang="es-PE" sz="4400" dirty="0">
                <a:latin typeface="Comic Sans MS" panose="030F0702030302020204" pitchFamily="66" charset="0"/>
              </a:rPr>
              <a:t>?</a:t>
            </a:r>
          </a:p>
          <a:p>
            <a:endParaRPr lang="es-ES" altLang="es-PE" sz="3200" dirty="0">
              <a:latin typeface="Comic Sans MS" panose="030F0702030302020204" pitchFamily="66" charset="0"/>
            </a:endParaRPr>
          </a:p>
          <a:p>
            <a:endParaRPr lang="es-ES" altLang="es-PE" sz="3200" dirty="0">
              <a:latin typeface="Comic Sans MS" panose="030F0702030302020204" pitchFamily="66" charset="0"/>
            </a:endParaRPr>
          </a:p>
          <a:p>
            <a:r>
              <a:rPr lang="es-ES" altLang="es-PE" sz="4000" dirty="0">
                <a:latin typeface="Comic Sans MS" panose="030F0702030302020204" pitchFamily="66" charset="0"/>
              </a:rPr>
              <a:t>No, </a:t>
            </a:r>
            <a:r>
              <a:rPr lang="es-ES" altLang="es-PE" sz="4000" dirty="0" err="1">
                <a:latin typeface="Comic Sans MS" panose="030F0702030302020204" pitchFamily="66" charset="0"/>
              </a:rPr>
              <a:t>I´m</a:t>
            </a:r>
            <a:r>
              <a:rPr lang="es-ES" altLang="es-PE" sz="4000" dirty="0">
                <a:latin typeface="Comic Sans MS" panose="030F0702030302020204" pitchFamily="66" charset="0"/>
              </a:rPr>
              <a:t> </a:t>
            </a:r>
            <a:r>
              <a:rPr lang="es-ES" altLang="es-PE" sz="4000" dirty="0" err="1">
                <a:latin typeface="Comic Sans MS" panose="030F0702030302020204" pitchFamily="66" charset="0"/>
              </a:rPr>
              <a:t>not</a:t>
            </a:r>
            <a:r>
              <a:rPr lang="es-ES" altLang="es-PE" sz="4000" dirty="0">
                <a:latin typeface="Comic Sans MS" panose="030F0702030302020204" pitchFamily="66" charset="0"/>
              </a:rPr>
              <a:t>.</a:t>
            </a:r>
          </a:p>
        </p:txBody>
      </p:sp>
      <p:grpSp>
        <p:nvGrpSpPr>
          <p:cNvPr id="25604" name="Group 10"/>
          <p:cNvGrpSpPr>
            <a:grpSpLocks/>
          </p:cNvGrpSpPr>
          <p:nvPr/>
        </p:nvGrpSpPr>
        <p:grpSpPr bwMode="auto">
          <a:xfrm>
            <a:off x="7967663" y="3573463"/>
            <a:ext cx="2089150" cy="2951162"/>
            <a:chOff x="3923" y="2114"/>
            <a:chExt cx="1089" cy="1724"/>
          </a:xfrm>
        </p:grpSpPr>
        <p:sp>
          <p:nvSpPr>
            <p:cNvPr id="25609" name="Oval 9"/>
            <p:cNvSpPr>
              <a:spLocks noChangeArrowheads="1"/>
            </p:cNvSpPr>
            <p:nvPr/>
          </p:nvSpPr>
          <p:spPr bwMode="auto">
            <a:xfrm>
              <a:off x="3923" y="3067"/>
              <a:ext cx="136" cy="2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PE" altLang="es-PE"/>
            </a:p>
          </p:txBody>
        </p:sp>
        <p:grpSp>
          <p:nvGrpSpPr>
            <p:cNvPr id="25610" name="Group 4"/>
            <p:cNvGrpSpPr>
              <a:grpSpLocks/>
            </p:cNvGrpSpPr>
            <p:nvPr/>
          </p:nvGrpSpPr>
          <p:grpSpPr bwMode="auto">
            <a:xfrm>
              <a:off x="3923" y="2114"/>
              <a:ext cx="1089" cy="1724"/>
              <a:chOff x="2653" y="1162"/>
              <a:chExt cx="1438" cy="2372"/>
            </a:xfrm>
          </p:grpSpPr>
          <p:sp>
            <p:nvSpPr>
              <p:cNvPr id="25611" name="Oval 5"/>
              <p:cNvSpPr>
                <a:spLocks noChangeArrowheads="1"/>
              </p:cNvSpPr>
              <p:nvPr/>
            </p:nvSpPr>
            <p:spPr bwMode="auto">
              <a:xfrm>
                <a:off x="3198" y="1752"/>
                <a:ext cx="635" cy="167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PE" altLang="es-PE"/>
              </a:p>
            </p:txBody>
          </p:sp>
          <p:pic>
            <p:nvPicPr>
              <p:cNvPr id="25612" name="Picture 6" descr="he_max_1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EF9F6"/>
                  </a:clrFrom>
                  <a:clrTo>
                    <a:srgbClr val="FEF9F6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3" y="1162"/>
                <a:ext cx="1438" cy="2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4839554" y="4042947"/>
            <a:ext cx="35337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4000" dirty="0">
                <a:latin typeface="Comic Sans MS" panose="030F0702030302020204" pitchFamily="66" charset="0"/>
              </a:rPr>
              <a:t>I am </a:t>
            </a:r>
            <a:r>
              <a:rPr lang="es-ES" altLang="es-PE" sz="4000" dirty="0" err="1">
                <a:latin typeface="Comic Sans MS" panose="030F0702030302020204" pitchFamily="66" charset="0"/>
              </a:rPr>
              <a:t>an</a:t>
            </a:r>
            <a:r>
              <a:rPr lang="es-ES" altLang="es-PE" sz="4000" dirty="0">
                <a:latin typeface="Comic Sans MS" panose="030F0702030302020204" pitchFamily="66" charset="0"/>
              </a:rPr>
              <a:t> actor.</a:t>
            </a:r>
          </a:p>
        </p:txBody>
      </p:sp>
      <p:sp>
        <p:nvSpPr>
          <p:cNvPr id="25606" name="Text Box 11"/>
          <p:cNvSpPr txBox="1">
            <a:spLocks noChangeArrowheads="1"/>
          </p:cNvSpPr>
          <p:nvPr/>
        </p:nvSpPr>
        <p:spPr bwMode="auto">
          <a:xfrm>
            <a:off x="2298700" y="4827589"/>
            <a:ext cx="2236787" cy="461962"/>
          </a:xfrm>
          <a:prstGeom prst="rect">
            <a:avLst/>
          </a:prstGeom>
          <a:solidFill>
            <a:schemeClr val="tx2">
              <a:alpha val="32941"/>
            </a:schemeClr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2400" i="1"/>
              <a:t>Short answer</a:t>
            </a:r>
          </a:p>
        </p:txBody>
      </p:sp>
      <p:sp>
        <p:nvSpPr>
          <p:cNvPr id="25607" name="Text Box 12"/>
          <p:cNvSpPr txBox="1">
            <a:spLocks noChangeArrowheads="1"/>
          </p:cNvSpPr>
          <p:nvPr/>
        </p:nvSpPr>
        <p:spPr bwMode="auto">
          <a:xfrm>
            <a:off x="5022851" y="4821238"/>
            <a:ext cx="3148013" cy="461963"/>
          </a:xfrm>
          <a:prstGeom prst="rect">
            <a:avLst/>
          </a:prstGeom>
          <a:solidFill>
            <a:schemeClr val="tx2">
              <a:alpha val="32941"/>
            </a:schemeClr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2400" i="1"/>
              <a:t>Additional information</a:t>
            </a:r>
          </a:p>
        </p:txBody>
      </p:sp>
      <p:sp>
        <p:nvSpPr>
          <p:cNvPr id="25608" name="Text Box 13"/>
          <p:cNvSpPr txBox="1">
            <a:spLocks noChangeArrowheads="1"/>
          </p:cNvSpPr>
          <p:nvPr/>
        </p:nvSpPr>
        <p:spPr bwMode="auto">
          <a:xfrm>
            <a:off x="4445001" y="4241800"/>
            <a:ext cx="422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3200" b="1"/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535824" y="188640"/>
            <a:ext cx="4189413" cy="940966"/>
          </a:xfrm>
        </p:spPr>
        <p:txBody>
          <a:bodyPr rtlCol="0"/>
          <a:lstStyle/>
          <a:p>
            <a:pPr>
              <a:defRPr/>
            </a:pPr>
            <a:r>
              <a:rPr lang="es-ES" altLang="es-PE" dirty="0">
                <a:solidFill>
                  <a:schemeClr val="accent6">
                    <a:tint val="1000"/>
                  </a:schemeClr>
                </a:solidFill>
              </a:rPr>
              <a:t>MY PROFILE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1991544" y="764704"/>
            <a:ext cx="7920806" cy="44168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4412124" y="1178323"/>
            <a:ext cx="2089150" cy="2014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b="1" dirty="0">
                <a:solidFill>
                  <a:srgbClr val="000000"/>
                </a:solidFill>
              </a:rPr>
              <a:t>NAME: </a:t>
            </a:r>
          </a:p>
          <a:p>
            <a:pPr eaLnBrk="1" hangingPunct="1"/>
            <a:r>
              <a:rPr lang="es-ES" altLang="es-PE" b="1" dirty="0">
                <a:solidFill>
                  <a:srgbClr val="000000"/>
                </a:solidFill>
              </a:rPr>
              <a:t>_______________</a:t>
            </a:r>
          </a:p>
          <a:p>
            <a:pPr eaLnBrk="1" hangingPunct="1"/>
            <a:endParaRPr lang="es-ES" altLang="es-PE" b="1" dirty="0">
              <a:solidFill>
                <a:srgbClr val="000000"/>
              </a:solidFill>
            </a:endParaRPr>
          </a:p>
          <a:p>
            <a:pPr eaLnBrk="1" hangingPunct="1"/>
            <a:r>
              <a:rPr lang="es-ES" altLang="es-PE" b="1" dirty="0">
                <a:solidFill>
                  <a:srgbClr val="000000"/>
                </a:solidFill>
              </a:rPr>
              <a:t>CLASS: </a:t>
            </a:r>
          </a:p>
          <a:p>
            <a:pPr eaLnBrk="1" hangingPunct="1"/>
            <a:r>
              <a:rPr lang="es-ES" altLang="es-PE" b="1" dirty="0">
                <a:solidFill>
                  <a:srgbClr val="000000"/>
                </a:solidFill>
              </a:rPr>
              <a:t>_______________</a:t>
            </a:r>
          </a:p>
          <a:p>
            <a:pPr eaLnBrk="1" hangingPunct="1"/>
            <a:endParaRPr lang="es-ES" altLang="es-PE" b="1" dirty="0">
              <a:solidFill>
                <a:srgbClr val="000000"/>
              </a:solidFill>
            </a:endParaRPr>
          </a:p>
          <a:p>
            <a:pPr eaLnBrk="1" hangingPunct="1"/>
            <a:endParaRPr lang="es-ES" altLang="es-PE" b="1" dirty="0">
              <a:solidFill>
                <a:srgbClr val="000000"/>
              </a:solidFill>
            </a:endParaRP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2469025" y="1106884"/>
            <a:ext cx="1728787" cy="1944688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2469024" y="3410347"/>
            <a:ext cx="3960812" cy="1465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b="1">
                <a:solidFill>
                  <a:srgbClr val="000000"/>
                </a:solidFill>
              </a:rPr>
              <a:t>More about me:</a:t>
            </a:r>
          </a:p>
          <a:p>
            <a:pPr eaLnBrk="1" hangingPunct="1"/>
            <a:endParaRPr lang="es-ES" altLang="es-PE" b="1">
              <a:solidFill>
                <a:srgbClr val="000000"/>
              </a:solidFill>
            </a:endParaRPr>
          </a:p>
          <a:p>
            <a:pPr eaLnBrk="1" hangingPunct="1"/>
            <a:r>
              <a:rPr lang="es-ES" altLang="es-PE" b="1">
                <a:solidFill>
                  <a:srgbClr val="000000"/>
                </a:solidFill>
              </a:rPr>
              <a:t>Favorite sport _________</a:t>
            </a:r>
          </a:p>
          <a:p>
            <a:pPr eaLnBrk="1" hangingPunct="1"/>
            <a:endParaRPr lang="es-ES" altLang="es-PE" b="1">
              <a:solidFill>
                <a:srgbClr val="000000"/>
              </a:solidFill>
            </a:endParaRPr>
          </a:p>
          <a:p>
            <a:pPr eaLnBrk="1" hangingPunct="1"/>
            <a:r>
              <a:rPr lang="es-ES" altLang="es-PE" b="1">
                <a:solidFill>
                  <a:srgbClr val="000000"/>
                </a:solidFill>
              </a:rPr>
              <a:t>Favorite music _________</a:t>
            </a:r>
          </a:p>
        </p:txBody>
      </p:sp>
      <p:sp>
        <p:nvSpPr>
          <p:cNvPr id="26631" name="Text Box 9"/>
          <p:cNvSpPr txBox="1">
            <a:spLocks noChangeArrowheads="1"/>
          </p:cNvSpPr>
          <p:nvPr/>
        </p:nvSpPr>
        <p:spPr bwMode="auto">
          <a:xfrm>
            <a:off x="6572712" y="1152922"/>
            <a:ext cx="3025775" cy="3662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b="1">
                <a:solidFill>
                  <a:srgbClr val="000000"/>
                </a:solidFill>
              </a:rPr>
              <a:t>My friends:</a:t>
            </a:r>
          </a:p>
          <a:p>
            <a:pPr eaLnBrk="1" hangingPunct="1"/>
            <a:endParaRPr lang="es-ES" altLang="es-PE" b="1">
              <a:solidFill>
                <a:srgbClr val="000000"/>
              </a:solidFill>
            </a:endParaRPr>
          </a:p>
          <a:p>
            <a:pPr eaLnBrk="1" hangingPunct="1"/>
            <a:endParaRPr lang="es-ES" altLang="es-PE" b="1">
              <a:solidFill>
                <a:srgbClr val="000000"/>
              </a:solidFill>
            </a:endParaRPr>
          </a:p>
          <a:p>
            <a:pPr eaLnBrk="1" hangingPunct="1"/>
            <a:endParaRPr lang="es-ES" altLang="es-PE" b="1">
              <a:solidFill>
                <a:srgbClr val="000000"/>
              </a:solidFill>
            </a:endParaRPr>
          </a:p>
          <a:p>
            <a:pPr eaLnBrk="1" hangingPunct="1"/>
            <a:endParaRPr lang="es-ES" altLang="es-PE" b="1">
              <a:solidFill>
                <a:srgbClr val="000000"/>
              </a:solidFill>
            </a:endParaRPr>
          </a:p>
          <a:p>
            <a:pPr eaLnBrk="1" hangingPunct="1"/>
            <a:endParaRPr lang="es-ES" altLang="es-PE" b="1">
              <a:solidFill>
                <a:srgbClr val="000000"/>
              </a:solidFill>
            </a:endParaRPr>
          </a:p>
          <a:p>
            <a:pPr eaLnBrk="1" hangingPunct="1"/>
            <a:endParaRPr lang="es-ES" altLang="es-PE" b="1">
              <a:solidFill>
                <a:srgbClr val="000000"/>
              </a:solidFill>
            </a:endParaRPr>
          </a:p>
          <a:p>
            <a:pPr eaLnBrk="1" hangingPunct="1"/>
            <a:endParaRPr lang="es-ES" altLang="es-PE" b="1">
              <a:solidFill>
                <a:srgbClr val="000000"/>
              </a:solidFill>
            </a:endParaRPr>
          </a:p>
          <a:p>
            <a:pPr eaLnBrk="1" hangingPunct="1"/>
            <a:endParaRPr lang="es-ES" altLang="es-PE" b="1">
              <a:solidFill>
                <a:srgbClr val="000000"/>
              </a:solidFill>
            </a:endParaRPr>
          </a:p>
          <a:p>
            <a:pPr eaLnBrk="1" hangingPunct="1"/>
            <a:endParaRPr lang="es-ES" altLang="es-PE" b="1">
              <a:solidFill>
                <a:srgbClr val="000000"/>
              </a:solidFill>
            </a:endParaRPr>
          </a:p>
          <a:p>
            <a:pPr eaLnBrk="1" hangingPunct="1"/>
            <a:endParaRPr lang="es-ES" altLang="es-PE" b="1">
              <a:solidFill>
                <a:srgbClr val="000000"/>
              </a:solidFill>
            </a:endParaRPr>
          </a:p>
          <a:p>
            <a:pPr eaLnBrk="1" hangingPunct="1"/>
            <a:endParaRPr lang="es-ES" altLang="es-PE" b="1">
              <a:solidFill>
                <a:srgbClr val="000000"/>
              </a:solidFill>
            </a:endParaRPr>
          </a:p>
          <a:p>
            <a:pPr eaLnBrk="1" hangingPunct="1"/>
            <a:endParaRPr lang="es-ES" altLang="es-PE" b="1">
              <a:solidFill>
                <a:srgbClr val="000000"/>
              </a:solidFill>
            </a:endParaRPr>
          </a:p>
        </p:txBody>
      </p:sp>
      <p:sp>
        <p:nvSpPr>
          <p:cNvPr id="26632" name="Rectangle 10"/>
          <p:cNvSpPr>
            <a:spLocks noChangeArrowheads="1"/>
          </p:cNvSpPr>
          <p:nvPr/>
        </p:nvSpPr>
        <p:spPr bwMode="auto">
          <a:xfrm>
            <a:off x="6788612" y="1897459"/>
            <a:ext cx="936625" cy="1079500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  <p:sp>
        <p:nvSpPr>
          <p:cNvPr id="26633" name="Rectangle 11"/>
          <p:cNvSpPr>
            <a:spLocks noChangeArrowheads="1"/>
          </p:cNvSpPr>
          <p:nvPr/>
        </p:nvSpPr>
        <p:spPr bwMode="auto">
          <a:xfrm>
            <a:off x="6788612" y="3481784"/>
            <a:ext cx="936625" cy="1079500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551384" y="5230318"/>
            <a:ext cx="438934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2400" dirty="0" err="1">
                <a:latin typeface="Comic Sans MS" panose="030F0702030302020204" pitchFamily="66" charset="0"/>
              </a:rPr>
              <a:t>My</a:t>
            </a:r>
            <a:r>
              <a:rPr lang="es-ES" altLang="es-PE" sz="2400" dirty="0">
                <a:latin typeface="Comic Sans MS" panose="030F0702030302020204" pitchFamily="66" charset="0"/>
              </a:rPr>
              <a:t> </a:t>
            </a:r>
            <a:r>
              <a:rPr lang="es-ES" altLang="es-PE" sz="2400" dirty="0" err="1">
                <a:latin typeface="Comic Sans MS" panose="030F0702030302020204" pitchFamily="66" charset="0"/>
              </a:rPr>
              <a:t>best</a:t>
            </a:r>
            <a:r>
              <a:rPr lang="es-ES" altLang="es-PE" sz="2400" dirty="0">
                <a:latin typeface="Comic Sans MS" panose="030F0702030302020204" pitchFamily="66" charset="0"/>
              </a:rPr>
              <a:t> </a:t>
            </a:r>
            <a:r>
              <a:rPr lang="es-ES" altLang="es-PE" sz="2400" dirty="0" err="1">
                <a:latin typeface="Comic Sans MS" panose="030F0702030302020204" pitchFamily="66" charset="0"/>
              </a:rPr>
              <a:t>friend</a:t>
            </a:r>
            <a:r>
              <a:rPr lang="es-ES" altLang="es-PE" sz="2400" dirty="0">
                <a:latin typeface="Comic Sans MS" panose="030F0702030302020204" pitchFamily="66" charset="0"/>
              </a:rPr>
              <a:t> </a:t>
            </a:r>
            <a:r>
              <a:rPr lang="es-ES" altLang="es-PE" sz="2400" dirty="0" err="1">
                <a:latin typeface="Comic Sans MS" panose="030F0702030302020204" pitchFamily="66" charset="0"/>
              </a:rPr>
              <a:t>is</a:t>
            </a:r>
            <a:r>
              <a:rPr lang="es-ES" altLang="es-PE" sz="2400" dirty="0">
                <a:latin typeface="Comic Sans MS" panose="030F0702030302020204" pitchFamily="66" charset="0"/>
              </a:rPr>
              <a:t> ______.</a:t>
            </a:r>
          </a:p>
          <a:p>
            <a:pPr eaLnBrk="1" hangingPunct="1"/>
            <a:r>
              <a:rPr lang="es-ES" altLang="es-PE" sz="2400" dirty="0" err="1">
                <a:latin typeface="Comic Sans MS" panose="030F0702030302020204" pitchFamily="66" charset="0"/>
              </a:rPr>
              <a:t>My</a:t>
            </a:r>
            <a:r>
              <a:rPr lang="es-ES" altLang="es-PE" sz="2400" dirty="0">
                <a:latin typeface="Comic Sans MS" panose="030F0702030302020204" pitchFamily="66" charset="0"/>
              </a:rPr>
              <a:t> </a:t>
            </a:r>
            <a:r>
              <a:rPr lang="es-ES" altLang="es-PE" sz="2400" dirty="0" err="1">
                <a:latin typeface="Comic Sans MS" panose="030F0702030302020204" pitchFamily="66" charset="0"/>
              </a:rPr>
              <a:t>favorite</a:t>
            </a:r>
            <a:r>
              <a:rPr lang="es-ES" altLang="es-PE" sz="2400" dirty="0">
                <a:latin typeface="Comic Sans MS" panose="030F0702030302020204" pitchFamily="66" charset="0"/>
              </a:rPr>
              <a:t> sport </a:t>
            </a:r>
            <a:r>
              <a:rPr lang="es-ES" altLang="es-PE" sz="2400" dirty="0" err="1">
                <a:latin typeface="Comic Sans MS" panose="030F0702030302020204" pitchFamily="66" charset="0"/>
              </a:rPr>
              <a:t>is</a:t>
            </a:r>
            <a:r>
              <a:rPr lang="es-ES" altLang="es-PE" sz="2400" dirty="0">
                <a:latin typeface="Comic Sans MS" panose="030F0702030302020204" pitchFamily="66" charset="0"/>
              </a:rPr>
              <a:t> ______.</a:t>
            </a:r>
          </a:p>
          <a:p>
            <a:pPr eaLnBrk="1" hangingPunct="1"/>
            <a:r>
              <a:rPr lang="es-ES" altLang="es-PE" sz="2400" dirty="0" err="1">
                <a:latin typeface="Comic Sans MS" panose="030F0702030302020204" pitchFamily="66" charset="0"/>
              </a:rPr>
              <a:t>My</a:t>
            </a:r>
            <a:r>
              <a:rPr lang="es-ES" altLang="es-PE" sz="2400" dirty="0">
                <a:latin typeface="Comic Sans MS" panose="030F0702030302020204" pitchFamily="66" charset="0"/>
              </a:rPr>
              <a:t> </a:t>
            </a:r>
            <a:r>
              <a:rPr lang="es-ES" altLang="es-PE" sz="2400" dirty="0" err="1">
                <a:latin typeface="Comic Sans MS" panose="030F0702030302020204" pitchFamily="66" charset="0"/>
              </a:rPr>
              <a:t>favorite</a:t>
            </a:r>
            <a:r>
              <a:rPr lang="es-ES" altLang="es-PE" sz="2400" dirty="0">
                <a:latin typeface="Comic Sans MS" panose="030F0702030302020204" pitchFamily="66" charset="0"/>
              </a:rPr>
              <a:t> </a:t>
            </a:r>
            <a:r>
              <a:rPr lang="es-ES" altLang="es-PE" sz="2400" dirty="0" err="1">
                <a:latin typeface="Comic Sans MS" panose="030F0702030302020204" pitchFamily="66" charset="0"/>
              </a:rPr>
              <a:t>song</a:t>
            </a:r>
            <a:r>
              <a:rPr lang="es-ES" altLang="es-PE" sz="2400" dirty="0">
                <a:latin typeface="Comic Sans MS" panose="030F0702030302020204" pitchFamily="66" charset="0"/>
              </a:rPr>
              <a:t> </a:t>
            </a:r>
            <a:r>
              <a:rPr lang="es-ES" altLang="es-PE" sz="2400" dirty="0" err="1">
                <a:latin typeface="Comic Sans MS" panose="030F0702030302020204" pitchFamily="66" charset="0"/>
              </a:rPr>
              <a:t>is</a:t>
            </a:r>
            <a:r>
              <a:rPr lang="es-ES" altLang="es-PE" sz="2400" dirty="0">
                <a:latin typeface="Comic Sans MS" panose="030F0702030302020204" pitchFamily="66" charset="0"/>
              </a:rPr>
              <a:t>______ 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5159896" y="5194300"/>
            <a:ext cx="703210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2400" dirty="0" err="1">
                <a:latin typeface="Comic Sans MS" panose="030F0702030302020204" pitchFamily="66" charset="0"/>
              </a:rPr>
              <a:t>My</a:t>
            </a:r>
            <a:r>
              <a:rPr lang="es-ES" altLang="es-PE" sz="2400" dirty="0">
                <a:latin typeface="Comic Sans MS" panose="030F0702030302020204" pitchFamily="66" charset="0"/>
              </a:rPr>
              <a:t> </a:t>
            </a:r>
            <a:r>
              <a:rPr lang="es-ES" altLang="es-PE" sz="2400" dirty="0" err="1">
                <a:latin typeface="Comic Sans MS" panose="030F0702030302020204" pitchFamily="66" charset="0"/>
              </a:rPr>
              <a:t>favorite</a:t>
            </a:r>
            <a:r>
              <a:rPr lang="es-ES" altLang="es-PE" sz="2400" dirty="0">
                <a:latin typeface="Comic Sans MS" panose="030F0702030302020204" pitchFamily="66" charset="0"/>
              </a:rPr>
              <a:t> </a:t>
            </a:r>
            <a:r>
              <a:rPr lang="es-ES" altLang="es-PE" sz="2400" dirty="0" err="1">
                <a:latin typeface="Comic Sans MS" panose="030F0702030302020204" pitchFamily="66" charset="0"/>
              </a:rPr>
              <a:t>kind</a:t>
            </a:r>
            <a:r>
              <a:rPr lang="es-ES" altLang="es-PE" sz="2400" dirty="0">
                <a:latin typeface="Comic Sans MS" panose="030F0702030302020204" pitchFamily="66" charset="0"/>
              </a:rPr>
              <a:t> of </a:t>
            </a:r>
            <a:r>
              <a:rPr lang="es-ES" altLang="es-PE" sz="2400" dirty="0" err="1">
                <a:latin typeface="Comic Sans MS" panose="030F0702030302020204" pitchFamily="66" charset="0"/>
              </a:rPr>
              <a:t>music</a:t>
            </a:r>
            <a:r>
              <a:rPr lang="es-ES" altLang="es-PE" sz="2400" dirty="0">
                <a:latin typeface="Comic Sans MS" panose="030F0702030302020204" pitchFamily="66" charset="0"/>
              </a:rPr>
              <a:t> </a:t>
            </a:r>
            <a:r>
              <a:rPr lang="es-ES" altLang="es-PE" sz="2400" dirty="0" err="1">
                <a:latin typeface="Comic Sans MS" panose="030F0702030302020204" pitchFamily="66" charset="0"/>
              </a:rPr>
              <a:t>is</a:t>
            </a:r>
            <a:r>
              <a:rPr lang="es-ES" altLang="es-PE" sz="2400" dirty="0">
                <a:latin typeface="Comic Sans MS" panose="030F0702030302020204" pitchFamily="66" charset="0"/>
              </a:rPr>
              <a:t> ______</a:t>
            </a:r>
          </a:p>
          <a:p>
            <a:pPr eaLnBrk="1" hangingPunct="1"/>
            <a:r>
              <a:rPr lang="es-ES" altLang="es-PE" sz="2400" dirty="0" err="1">
                <a:latin typeface="Comic Sans MS" panose="030F0702030302020204" pitchFamily="66" charset="0"/>
              </a:rPr>
              <a:t>My</a:t>
            </a:r>
            <a:r>
              <a:rPr lang="es-ES" altLang="es-PE" sz="2400" dirty="0">
                <a:latin typeface="Comic Sans MS" panose="030F0702030302020204" pitchFamily="66" charset="0"/>
              </a:rPr>
              <a:t> </a:t>
            </a:r>
            <a:r>
              <a:rPr lang="es-ES" altLang="es-PE" sz="2400" dirty="0" err="1">
                <a:latin typeface="Comic Sans MS" panose="030F0702030302020204" pitchFamily="66" charset="0"/>
              </a:rPr>
              <a:t>name</a:t>
            </a:r>
            <a:r>
              <a:rPr lang="es-ES" altLang="es-PE" sz="2400" dirty="0">
                <a:latin typeface="Comic Sans MS" panose="030F0702030302020204" pitchFamily="66" charset="0"/>
              </a:rPr>
              <a:t> </a:t>
            </a:r>
            <a:r>
              <a:rPr lang="es-ES" altLang="es-PE" sz="2400" dirty="0" err="1">
                <a:latin typeface="Comic Sans MS" panose="030F0702030302020204" pitchFamily="66" charset="0"/>
              </a:rPr>
              <a:t>is</a:t>
            </a:r>
            <a:r>
              <a:rPr lang="es-ES" altLang="es-PE" sz="2400" dirty="0">
                <a:latin typeface="Comic Sans MS" panose="030F0702030302020204" pitchFamily="66" charset="0"/>
              </a:rPr>
              <a:t> ______ and </a:t>
            </a:r>
            <a:r>
              <a:rPr lang="es-ES" altLang="es-PE" sz="2400" dirty="0" err="1">
                <a:latin typeface="Comic Sans MS" panose="030F0702030302020204" pitchFamily="66" charset="0"/>
              </a:rPr>
              <a:t>my</a:t>
            </a:r>
            <a:r>
              <a:rPr lang="es-ES" altLang="es-PE" sz="2400" dirty="0">
                <a:latin typeface="Comic Sans MS" panose="030F0702030302020204" pitchFamily="66" charset="0"/>
              </a:rPr>
              <a:t> </a:t>
            </a:r>
            <a:r>
              <a:rPr lang="es-ES" altLang="es-PE" sz="2400" dirty="0" err="1">
                <a:latin typeface="Comic Sans MS" panose="030F0702030302020204" pitchFamily="66" charset="0"/>
              </a:rPr>
              <a:t>nickname</a:t>
            </a:r>
            <a:r>
              <a:rPr lang="es-ES" altLang="es-PE" sz="2400" dirty="0">
                <a:latin typeface="Comic Sans MS" panose="030F0702030302020204" pitchFamily="66" charset="0"/>
              </a:rPr>
              <a:t> </a:t>
            </a:r>
            <a:r>
              <a:rPr lang="es-ES" altLang="es-PE" sz="2400" dirty="0" err="1">
                <a:latin typeface="Comic Sans MS" panose="030F0702030302020204" pitchFamily="66" charset="0"/>
              </a:rPr>
              <a:t>is</a:t>
            </a:r>
            <a:r>
              <a:rPr lang="es-ES" altLang="es-PE" sz="2400" dirty="0">
                <a:latin typeface="Comic Sans MS" panose="030F0702030302020204" pitchFamily="66" charset="0"/>
              </a:rPr>
              <a:t> ______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8" grpId="0"/>
      <p:bldP spid="399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/>
          <a:lstStyle/>
          <a:p>
            <a:pPr>
              <a:defRPr/>
            </a:pPr>
            <a:r>
              <a:rPr lang="es-ES" altLang="es-PE">
                <a:solidFill>
                  <a:schemeClr val="accent6">
                    <a:tint val="1000"/>
                  </a:schemeClr>
                </a:solidFill>
              </a:rPr>
              <a:t>QUESTIONS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979614" y="1598614"/>
            <a:ext cx="8364537" cy="4999037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s-ES" altLang="es-PE" sz="2800" b="1"/>
              <a:t>Is _______ your best friend?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s-ES" altLang="es-PE" sz="2800" b="1"/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s-ES" altLang="es-PE" sz="2800" b="1"/>
              <a:t>Is _______ your favorite sport?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s-ES" altLang="es-PE" sz="2800" b="1"/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s-ES" altLang="es-PE" sz="2800" b="1"/>
              <a:t>Is _______ your favorite movie?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s-ES" altLang="es-PE" sz="2800" b="1"/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s-ES" altLang="es-PE" sz="2800" b="1"/>
              <a:t>Is _______ your favorite song?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s-ES" altLang="es-PE" sz="2800" b="1"/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s-ES" altLang="es-PE" sz="2800" b="1"/>
              <a:t>Is _______ your favorite actor/actress?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s-ES" altLang="es-PE" sz="2800" b="1"/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s-ES" altLang="es-PE" sz="2800" b="1"/>
              <a:t>Is _______ your favorite kind of music?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3712" y="255786"/>
            <a:ext cx="4762872" cy="1084982"/>
          </a:xfrm>
        </p:spPr>
        <p:txBody>
          <a:bodyPr rtlCol="0"/>
          <a:lstStyle/>
          <a:p>
            <a:pPr>
              <a:defRPr/>
            </a:pPr>
            <a:r>
              <a:rPr lang="es-ES" altLang="es-PE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 PROFILE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91344" y="1268760"/>
            <a:ext cx="12641051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2400" dirty="0"/>
              <a:t>1. </a:t>
            </a:r>
            <a:r>
              <a:rPr lang="es-ES" altLang="es-PE" sz="3200" dirty="0" err="1">
                <a:latin typeface="Comic Sans MS" panose="030F0702030302020204" pitchFamily="66" charset="0"/>
              </a:rPr>
              <a:t>My</a:t>
            </a:r>
            <a:r>
              <a:rPr lang="es-ES" altLang="es-PE" sz="3200" dirty="0">
                <a:latin typeface="Comic Sans MS" panose="030F0702030302020204" pitchFamily="66" charset="0"/>
              </a:rPr>
              <a:t> </a:t>
            </a:r>
            <a:r>
              <a:rPr lang="es-ES" altLang="es-PE" sz="3200" dirty="0" err="1">
                <a:latin typeface="Comic Sans MS" panose="030F0702030302020204" pitchFamily="66" charset="0"/>
              </a:rPr>
              <a:t>name</a:t>
            </a:r>
            <a:r>
              <a:rPr lang="es-ES" altLang="es-PE" sz="3200" dirty="0">
                <a:latin typeface="Comic Sans MS" panose="030F0702030302020204" pitchFamily="66" charset="0"/>
              </a:rPr>
              <a:t> </a:t>
            </a:r>
            <a:r>
              <a:rPr lang="es-ES" altLang="es-PE" sz="3200" dirty="0" err="1">
                <a:latin typeface="Comic Sans MS" panose="030F0702030302020204" pitchFamily="66" charset="0"/>
              </a:rPr>
              <a:t>is</a:t>
            </a:r>
            <a:r>
              <a:rPr lang="es-ES" altLang="es-PE" sz="3200" dirty="0">
                <a:latin typeface="Comic Sans MS" panose="030F0702030302020204" pitchFamily="66" charset="0"/>
              </a:rPr>
              <a:t> </a:t>
            </a:r>
            <a:r>
              <a:rPr lang="es-ES" altLang="es-PE" sz="3200" dirty="0" err="1">
                <a:latin typeface="Comic Sans MS" panose="030F0702030302020204" pitchFamily="66" charset="0"/>
              </a:rPr>
              <a:t>Jose</a:t>
            </a:r>
            <a:r>
              <a:rPr lang="es-ES" altLang="es-PE" sz="3200" dirty="0">
                <a:latin typeface="Comic Sans MS" panose="030F0702030302020204" pitchFamily="66" charset="0"/>
              </a:rPr>
              <a:t> and I </a:t>
            </a:r>
            <a:r>
              <a:rPr lang="es-ES" altLang="es-PE" sz="3200" dirty="0" err="1">
                <a:latin typeface="Comic Sans MS" panose="030F0702030302020204" pitchFamily="66" charset="0"/>
              </a:rPr>
              <a:t>don´t</a:t>
            </a:r>
            <a:r>
              <a:rPr lang="es-ES" altLang="es-PE" sz="3200" dirty="0">
                <a:latin typeface="Comic Sans MS" panose="030F0702030302020204" pitchFamily="66" charset="0"/>
              </a:rPr>
              <a:t> </a:t>
            </a:r>
            <a:r>
              <a:rPr lang="es-ES" altLang="es-PE" sz="3200" dirty="0" err="1">
                <a:latin typeface="Comic Sans MS" panose="030F0702030302020204" pitchFamily="66" charset="0"/>
              </a:rPr>
              <a:t>have</a:t>
            </a:r>
            <a:r>
              <a:rPr lang="es-ES" altLang="es-PE" sz="3200" dirty="0">
                <a:latin typeface="Comic Sans MS" panose="030F0702030302020204" pitchFamily="66" charset="0"/>
              </a:rPr>
              <a:t> a </a:t>
            </a:r>
            <a:r>
              <a:rPr lang="es-ES" altLang="es-PE" sz="3200" dirty="0" err="1">
                <a:latin typeface="Comic Sans MS" panose="030F0702030302020204" pitchFamily="66" charset="0"/>
              </a:rPr>
              <a:t>nickname</a:t>
            </a:r>
            <a:r>
              <a:rPr lang="es-ES" altLang="es-PE" sz="3200" dirty="0">
                <a:latin typeface="Comic Sans MS" panose="030F0702030302020204" pitchFamily="66" charset="0"/>
              </a:rPr>
              <a:t>.</a:t>
            </a:r>
          </a:p>
          <a:p>
            <a:pPr eaLnBrk="1" hangingPunct="1"/>
            <a:r>
              <a:rPr lang="es-ES" altLang="es-PE" sz="3200" dirty="0">
                <a:latin typeface="Comic Sans MS" panose="030F0702030302020204" pitchFamily="66" charset="0"/>
              </a:rPr>
              <a:t>2. </a:t>
            </a:r>
            <a:r>
              <a:rPr lang="es-ES" altLang="es-PE" sz="3200" dirty="0" err="1">
                <a:latin typeface="Comic Sans MS" panose="030F0702030302020204" pitchFamily="66" charset="0"/>
              </a:rPr>
              <a:t>My</a:t>
            </a:r>
            <a:r>
              <a:rPr lang="es-ES" altLang="es-PE" sz="3200" dirty="0">
                <a:latin typeface="Comic Sans MS" panose="030F0702030302020204" pitchFamily="66" charset="0"/>
              </a:rPr>
              <a:t> </a:t>
            </a:r>
            <a:r>
              <a:rPr lang="es-ES" altLang="es-PE" sz="3200" dirty="0" err="1">
                <a:latin typeface="Comic Sans MS" panose="030F0702030302020204" pitchFamily="66" charset="0"/>
              </a:rPr>
              <a:t>last</a:t>
            </a:r>
            <a:r>
              <a:rPr lang="es-ES" altLang="es-PE" sz="3200" dirty="0">
                <a:latin typeface="Comic Sans MS" panose="030F0702030302020204" pitchFamily="66" charset="0"/>
              </a:rPr>
              <a:t> </a:t>
            </a:r>
            <a:r>
              <a:rPr lang="es-ES" altLang="es-PE" sz="3200" dirty="0" err="1">
                <a:latin typeface="Comic Sans MS" panose="030F0702030302020204" pitchFamily="66" charset="0"/>
              </a:rPr>
              <a:t>name</a:t>
            </a:r>
            <a:r>
              <a:rPr lang="es-ES" altLang="es-PE" sz="3200" dirty="0">
                <a:latin typeface="Comic Sans MS" panose="030F0702030302020204" pitchFamily="66" charset="0"/>
              </a:rPr>
              <a:t> </a:t>
            </a:r>
            <a:r>
              <a:rPr lang="es-ES" altLang="es-PE" sz="3200" dirty="0" err="1">
                <a:latin typeface="Comic Sans MS" panose="030F0702030302020204" pitchFamily="66" charset="0"/>
              </a:rPr>
              <a:t>is</a:t>
            </a:r>
            <a:r>
              <a:rPr lang="es-ES" altLang="es-PE" sz="3200" dirty="0">
                <a:latin typeface="Comic Sans MS" panose="030F0702030302020204" pitchFamily="66" charset="0"/>
              </a:rPr>
              <a:t> Zegarra.</a:t>
            </a:r>
          </a:p>
          <a:p>
            <a:pPr eaLnBrk="1" hangingPunct="1"/>
            <a:r>
              <a:rPr lang="es-ES" altLang="es-PE" sz="3200" dirty="0">
                <a:latin typeface="Comic Sans MS" panose="030F0702030302020204" pitchFamily="66" charset="0"/>
              </a:rPr>
              <a:t>3. </a:t>
            </a:r>
            <a:r>
              <a:rPr lang="es-ES" altLang="es-PE" sz="3200" dirty="0" err="1">
                <a:latin typeface="Comic Sans MS" panose="030F0702030302020204" pitchFamily="66" charset="0"/>
              </a:rPr>
              <a:t>My</a:t>
            </a:r>
            <a:r>
              <a:rPr lang="es-ES" altLang="es-PE" sz="3200" dirty="0">
                <a:latin typeface="Comic Sans MS" panose="030F0702030302020204" pitchFamily="66" charset="0"/>
              </a:rPr>
              <a:t> </a:t>
            </a:r>
            <a:r>
              <a:rPr lang="es-ES" altLang="es-PE" sz="3200" dirty="0" err="1">
                <a:latin typeface="Comic Sans MS" panose="030F0702030302020204" pitchFamily="66" charset="0"/>
              </a:rPr>
              <a:t>favorite</a:t>
            </a:r>
            <a:r>
              <a:rPr lang="es-ES" altLang="es-PE" sz="3200" dirty="0">
                <a:latin typeface="Comic Sans MS" panose="030F0702030302020204" pitchFamily="66" charset="0"/>
              </a:rPr>
              <a:t> </a:t>
            </a:r>
            <a:r>
              <a:rPr lang="es-ES" altLang="es-PE" sz="3200" dirty="0" err="1">
                <a:latin typeface="Comic Sans MS" panose="030F0702030302020204" pitchFamily="66" charset="0"/>
              </a:rPr>
              <a:t>kinds</a:t>
            </a:r>
            <a:r>
              <a:rPr lang="es-ES" altLang="es-PE" sz="3200" dirty="0">
                <a:latin typeface="Comic Sans MS" panose="030F0702030302020204" pitchFamily="66" charset="0"/>
              </a:rPr>
              <a:t> of </a:t>
            </a:r>
            <a:r>
              <a:rPr lang="es-ES" altLang="es-PE" sz="3200" dirty="0" err="1">
                <a:latin typeface="Comic Sans MS" panose="030F0702030302020204" pitchFamily="66" charset="0"/>
              </a:rPr>
              <a:t>music</a:t>
            </a:r>
            <a:r>
              <a:rPr lang="es-ES" altLang="es-PE" sz="3200" dirty="0">
                <a:latin typeface="Comic Sans MS" panose="030F0702030302020204" pitchFamily="66" charset="0"/>
              </a:rPr>
              <a:t> are </a:t>
            </a:r>
            <a:r>
              <a:rPr lang="es-ES" altLang="es-PE" sz="3200" dirty="0" err="1">
                <a:latin typeface="Comic Sans MS" panose="030F0702030302020204" pitchFamily="66" charset="0"/>
              </a:rPr>
              <a:t>Indie</a:t>
            </a:r>
            <a:r>
              <a:rPr lang="es-ES" altLang="es-PE" sz="3200" dirty="0">
                <a:latin typeface="Comic Sans MS" panose="030F0702030302020204" pitchFamily="66" charset="0"/>
              </a:rPr>
              <a:t>, pop and </a:t>
            </a:r>
            <a:r>
              <a:rPr lang="es-ES" altLang="es-PE" sz="3200" dirty="0" err="1">
                <a:latin typeface="Comic Sans MS" panose="030F0702030302020204" pitchFamily="66" charset="0"/>
              </a:rPr>
              <a:t>electronic</a:t>
            </a:r>
            <a:r>
              <a:rPr lang="es-ES" altLang="es-PE" sz="3200" dirty="0">
                <a:latin typeface="Comic Sans MS" panose="030F0702030302020204" pitchFamily="66" charset="0"/>
              </a:rPr>
              <a:t>.</a:t>
            </a:r>
          </a:p>
          <a:p>
            <a:pPr eaLnBrk="1" hangingPunct="1"/>
            <a:r>
              <a:rPr lang="es-ES" altLang="es-PE" sz="3200" dirty="0">
                <a:latin typeface="Comic Sans MS" panose="030F0702030302020204" pitchFamily="66" charset="0"/>
              </a:rPr>
              <a:t>4. I </a:t>
            </a:r>
            <a:r>
              <a:rPr lang="es-ES" altLang="es-PE" sz="3200" dirty="0" err="1">
                <a:latin typeface="Comic Sans MS" panose="030F0702030302020204" pitchFamily="66" charset="0"/>
              </a:rPr>
              <a:t>don´t</a:t>
            </a:r>
            <a:r>
              <a:rPr lang="es-ES" altLang="es-PE" sz="3200" dirty="0">
                <a:latin typeface="Comic Sans MS" panose="030F0702030302020204" pitchFamily="66" charset="0"/>
              </a:rPr>
              <a:t> </a:t>
            </a:r>
            <a:r>
              <a:rPr lang="es-ES" altLang="es-PE" sz="3200" dirty="0" err="1">
                <a:latin typeface="Comic Sans MS" panose="030F0702030302020204" pitchFamily="66" charset="0"/>
              </a:rPr>
              <a:t>have</a:t>
            </a:r>
            <a:r>
              <a:rPr lang="es-ES" altLang="es-PE" sz="3200" dirty="0">
                <a:latin typeface="Comic Sans MS" panose="030F0702030302020204" pitchFamily="66" charset="0"/>
              </a:rPr>
              <a:t> a </a:t>
            </a:r>
            <a:r>
              <a:rPr lang="es-ES" altLang="es-PE" sz="3200" dirty="0" err="1">
                <a:latin typeface="Comic Sans MS" panose="030F0702030302020204" pitchFamily="66" charset="0"/>
              </a:rPr>
              <a:t>favorite</a:t>
            </a:r>
            <a:r>
              <a:rPr lang="es-ES" altLang="es-PE" sz="3200" dirty="0">
                <a:latin typeface="Comic Sans MS" panose="030F0702030302020204" pitchFamily="66" charset="0"/>
              </a:rPr>
              <a:t> sport, </a:t>
            </a:r>
            <a:r>
              <a:rPr lang="es-ES" altLang="es-PE" sz="3200" dirty="0" err="1">
                <a:latin typeface="Comic Sans MS" panose="030F0702030302020204" pitchFamily="66" charset="0"/>
              </a:rPr>
              <a:t>but</a:t>
            </a:r>
            <a:r>
              <a:rPr lang="es-ES" altLang="es-PE" sz="3200" dirty="0">
                <a:latin typeface="Comic Sans MS" panose="030F0702030302020204" pitchFamily="66" charset="0"/>
              </a:rPr>
              <a:t> </a:t>
            </a:r>
            <a:r>
              <a:rPr lang="es-ES" altLang="es-PE" sz="3200" dirty="0" err="1">
                <a:latin typeface="Comic Sans MS" panose="030F0702030302020204" pitchFamily="66" charset="0"/>
              </a:rPr>
              <a:t>my</a:t>
            </a:r>
            <a:r>
              <a:rPr lang="es-ES" altLang="es-PE" sz="3200" dirty="0">
                <a:latin typeface="Comic Sans MS" panose="030F0702030302020204" pitchFamily="66" charset="0"/>
              </a:rPr>
              <a:t> </a:t>
            </a:r>
            <a:r>
              <a:rPr lang="es-ES" altLang="es-PE" sz="3200" dirty="0" err="1">
                <a:latin typeface="Comic Sans MS" panose="030F0702030302020204" pitchFamily="66" charset="0"/>
              </a:rPr>
              <a:t>hobbie</a:t>
            </a:r>
            <a:r>
              <a:rPr lang="es-ES" altLang="es-PE" sz="3200" dirty="0">
                <a:latin typeface="Comic Sans MS" panose="030F0702030302020204" pitchFamily="66" charset="0"/>
              </a:rPr>
              <a:t> </a:t>
            </a:r>
            <a:r>
              <a:rPr lang="es-ES" altLang="es-PE" sz="3200" dirty="0" err="1">
                <a:latin typeface="Comic Sans MS" panose="030F0702030302020204" pitchFamily="66" charset="0"/>
              </a:rPr>
              <a:t>is</a:t>
            </a:r>
            <a:r>
              <a:rPr lang="es-ES" altLang="es-PE" sz="3200" dirty="0">
                <a:latin typeface="Comic Sans MS" panose="030F0702030302020204" pitchFamily="66" charset="0"/>
              </a:rPr>
              <a:t> </a:t>
            </a:r>
            <a:r>
              <a:rPr lang="es-ES" altLang="es-PE" sz="3200" dirty="0" err="1">
                <a:latin typeface="Comic Sans MS" panose="030F0702030302020204" pitchFamily="66" charset="0"/>
              </a:rPr>
              <a:t>photography</a:t>
            </a:r>
            <a:r>
              <a:rPr lang="es-ES" altLang="es-PE" sz="3200" dirty="0">
                <a:latin typeface="Comic Sans MS" panose="030F0702030302020204" pitchFamily="66" charset="0"/>
              </a:rPr>
              <a:t>.</a:t>
            </a:r>
          </a:p>
          <a:p>
            <a:pPr eaLnBrk="1" hangingPunct="1"/>
            <a:r>
              <a:rPr lang="es-ES" altLang="es-PE" sz="3200" dirty="0">
                <a:latin typeface="Comic Sans MS" panose="030F0702030302020204" pitchFamily="66" charset="0"/>
              </a:rPr>
              <a:t>5. </a:t>
            </a:r>
            <a:r>
              <a:rPr lang="es-ES" altLang="es-PE" sz="3200" dirty="0" err="1">
                <a:latin typeface="Comic Sans MS" panose="030F0702030302020204" pitchFamily="66" charset="0"/>
              </a:rPr>
              <a:t>My</a:t>
            </a:r>
            <a:r>
              <a:rPr lang="es-ES" altLang="es-PE" sz="3200" dirty="0">
                <a:latin typeface="Comic Sans MS" panose="030F0702030302020204" pitchFamily="66" charset="0"/>
              </a:rPr>
              <a:t> </a:t>
            </a:r>
            <a:r>
              <a:rPr lang="es-ES" altLang="es-PE" sz="3200" dirty="0" err="1">
                <a:latin typeface="Comic Sans MS" panose="030F0702030302020204" pitchFamily="66" charset="0"/>
              </a:rPr>
              <a:t>favorite</a:t>
            </a:r>
            <a:r>
              <a:rPr lang="es-ES" altLang="es-PE" sz="3200" dirty="0">
                <a:latin typeface="Comic Sans MS" panose="030F0702030302020204" pitchFamily="66" charset="0"/>
              </a:rPr>
              <a:t> </a:t>
            </a:r>
            <a:r>
              <a:rPr lang="es-ES" altLang="es-PE" sz="3200" dirty="0" err="1">
                <a:latin typeface="Comic Sans MS" panose="030F0702030302020204" pitchFamily="66" charset="0"/>
              </a:rPr>
              <a:t>song</a:t>
            </a:r>
            <a:r>
              <a:rPr lang="es-ES" altLang="es-PE" sz="3200" dirty="0">
                <a:latin typeface="Comic Sans MS" panose="030F0702030302020204" pitchFamily="66" charset="0"/>
              </a:rPr>
              <a:t> </a:t>
            </a:r>
            <a:r>
              <a:rPr lang="es-ES" altLang="es-PE" sz="3200" dirty="0" err="1">
                <a:latin typeface="Comic Sans MS" panose="030F0702030302020204" pitchFamily="66" charset="0"/>
              </a:rPr>
              <a:t>is</a:t>
            </a:r>
            <a:r>
              <a:rPr lang="es-ES" altLang="es-PE" sz="3200" dirty="0">
                <a:latin typeface="Comic Sans MS" panose="030F0702030302020204" pitchFamily="66" charset="0"/>
              </a:rPr>
              <a:t> “</a:t>
            </a:r>
            <a:r>
              <a:rPr lang="es-ES" altLang="es-PE" sz="3200" dirty="0" err="1">
                <a:latin typeface="Comic Sans MS" panose="030F0702030302020204" pitchFamily="66" charset="0"/>
              </a:rPr>
              <a:t>Rocket</a:t>
            </a:r>
            <a:r>
              <a:rPr lang="es-ES" altLang="es-PE" sz="3200" dirty="0">
                <a:latin typeface="Comic Sans MS" panose="030F0702030302020204" pitchFamily="66" charset="0"/>
              </a:rPr>
              <a:t>”</a:t>
            </a:r>
          </a:p>
          <a:p>
            <a:pPr eaLnBrk="1" hangingPunct="1"/>
            <a:r>
              <a:rPr lang="es-ES" altLang="es-PE" sz="3200" dirty="0">
                <a:latin typeface="Comic Sans MS" panose="030F0702030302020204" pitchFamily="66" charset="0"/>
              </a:rPr>
              <a:t>6. </a:t>
            </a:r>
            <a:r>
              <a:rPr lang="es-ES" altLang="es-PE" sz="3200" dirty="0" err="1">
                <a:latin typeface="Comic Sans MS" panose="030F0702030302020204" pitchFamily="66" charset="0"/>
              </a:rPr>
              <a:t>My</a:t>
            </a:r>
            <a:r>
              <a:rPr lang="es-ES" altLang="es-PE" sz="3200" dirty="0">
                <a:latin typeface="Comic Sans MS" panose="030F0702030302020204" pitchFamily="66" charset="0"/>
              </a:rPr>
              <a:t> </a:t>
            </a:r>
            <a:r>
              <a:rPr lang="es-ES" altLang="es-PE" sz="3200" dirty="0" err="1">
                <a:latin typeface="Comic Sans MS" panose="030F0702030302020204" pitchFamily="66" charset="0"/>
              </a:rPr>
              <a:t>favorite</a:t>
            </a:r>
            <a:r>
              <a:rPr lang="es-ES" altLang="es-PE" sz="3200" dirty="0">
                <a:latin typeface="Comic Sans MS" panose="030F0702030302020204" pitchFamily="66" charset="0"/>
              </a:rPr>
              <a:t> </a:t>
            </a:r>
            <a:r>
              <a:rPr lang="es-ES" altLang="es-PE" sz="3200" dirty="0" err="1">
                <a:latin typeface="Comic Sans MS" panose="030F0702030302020204" pitchFamily="66" charset="0"/>
              </a:rPr>
              <a:t>singer</a:t>
            </a:r>
            <a:r>
              <a:rPr lang="es-ES" altLang="es-PE" sz="3200" dirty="0">
                <a:latin typeface="Comic Sans MS" panose="030F0702030302020204" pitchFamily="66" charset="0"/>
              </a:rPr>
              <a:t> </a:t>
            </a:r>
            <a:r>
              <a:rPr lang="es-ES" altLang="es-PE" sz="3200" dirty="0" err="1">
                <a:latin typeface="Comic Sans MS" panose="030F0702030302020204" pitchFamily="66" charset="0"/>
              </a:rPr>
              <a:t>is</a:t>
            </a:r>
            <a:r>
              <a:rPr lang="es-ES" altLang="es-PE" sz="3200" dirty="0">
                <a:latin typeface="Comic Sans MS" panose="030F0702030302020204" pitchFamily="66" charset="0"/>
              </a:rPr>
              <a:t> </a:t>
            </a:r>
            <a:r>
              <a:rPr lang="es-ES" altLang="es-PE" sz="3200" dirty="0" err="1">
                <a:latin typeface="Comic Sans MS" panose="030F0702030302020204" pitchFamily="66" charset="0"/>
              </a:rPr>
              <a:t>Robyn</a:t>
            </a:r>
            <a:r>
              <a:rPr lang="es-ES" altLang="es-PE" sz="3200" dirty="0">
                <a:latin typeface="Comic Sans MS" panose="030F0702030302020204" pitchFamily="66" charset="0"/>
              </a:rPr>
              <a:t>.</a:t>
            </a:r>
          </a:p>
          <a:p>
            <a:pPr eaLnBrk="1" hangingPunct="1"/>
            <a:r>
              <a:rPr lang="es-ES" altLang="es-PE" sz="3200" dirty="0">
                <a:latin typeface="Comic Sans MS" panose="030F0702030302020204" pitchFamily="66" charset="0"/>
              </a:rPr>
              <a:t>7. </a:t>
            </a:r>
            <a:r>
              <a:rPr lang="es-ES" altLang="es-PE" sz="3200" dirty="0" err="1">
                <a:latin typeface="Comic Sans MS" panose="030F0702030302020204" pitchFamily="66" charset="0"/>
              </a:rPr>
              <a:t>My</a:t>
            </a:r>
            <a:r>
              <a:rPr lang="es-ES" altLang="es-PE" sz="3200" dirty="0">
                <a:latin typeface="Comic Sans MS" panose="030F0702030302020204" pitchFamily="66" charset="0"/>
              </a:rPr>
              <a:t> </a:t>
            </a:r>
            <a:r>
              <a:rPr lang="es-ES" altLang="es-PE" sz="3200" dirty="0" err="1">
                <a:latin typeface="Comic Sans MS" panose="030F0702030302020204" pitchFamily="66" charset="0"/>
              </a:rPr>
              <a:t>favorite</a:t>
            </a:r>
            <a:r>
              <a:rPr lang="es-ES" altLang="es-PE" sz="3200" dirty="0">
                <a:latin typeface="Comic Sans MS" panose="030F0702030302020204" pitchFamily="66" charset="0"/>
              </a:rPr>
              <a:t> </a:t>
            </a:r>
            <a:r>
              <a:rPr lang="es-ES" altLang="es-PE" sz="3200" dirty="0" err="1">
                <a:latin typeface="Comic Sans MS" panose="030F0702030302020204" pitchFamily="66" charset="0"/>
              </a:rPr>
              <a:t>movie</a:t>
            </a:r>
            <a:r>
              <a:rPr lang="es-ES" altLang="es-PE" sz="3200" dirty="0">
                <a:latin typeface="Comic Sans MS" panose="030F0702030302020204" pitchFamily="66" charset="0"/>
              </a:rPr>
              <a:t> </a:t>
            </a:r>
            <a:r>
              <a:rPr lang="es-ES" altLang="es-PE" sz="3200" dirty="0" err="1">
                <a:latin typeface="Comic Sans MS" panose="030F0702030302020204" pitchFamily="66" charset="0"/>
              </a:rPr>
              <a:t>is</a:t>
            </a:r>
            <a:r>
              <a:rPr lang="es-ES" altLang="es-PE" sz="3200" dirty="0">
                <a:latin typeface="Comic Sans MS" panose="030F0702030302020204" pitchFamily="66" charset="0"/>
              </a:rPr>
              <a:t> </a:t>
            </a:r>
            <a:r>
              <a:rPr lang="es-ES" altLang="es-PE" sz="3200" dirty="0" err="1">
                <a:latin typeface="Comic Sans MS" panose="030F0702030302020204" pitchFamily="66" charset="0"/>
              </a:rPr>
              <a:t>The</a:t>
            </a:r>
            <a:r>
              <a:rPr lang="es-ES" altLang="es-PE" sz="3200" dirty="0">
                <a:latin typeface="Comic Sans MS" panose="030F0702030302020204" pitchFamily="66" charset="0"/>
              </a:rPr>
              <a:t> </a:t>
            </a:r>
            <a:r>
              <a:rPr lang="es-ES" altLang="es-PE" sz="3200" dirty="0" err="1">
                <a:latin typeface="Comic Sans MS" panose="030F0702030302020204" pitchFamily="66" charset="0"/>
              </a:rPr>
              <a:t>Hunger</a:t>
            </a:r>
            <a:r>
              <a:rPr lang="es-ES" altLang="es-PE" sz="3200" dirty="0">
                <a:latin typeface="Comic Sans MS" panose="030F0702030302020204" pitchFamily="66" charset="0"/>
              </a:rPr>
              <a:t> </a:t>
            </a:r>
            <a:r>
              <a:rPr lang="es-ES" altLang="es-PE" sz="3200" dirty="0" err="1">
                <a:latin typeface="Comic Sans MS" panose="030F0702030302020204" pitchFamily="66" charset="0"/>
              </a:rPr>
              <a:t>Games</a:t>
            </a:r>
            <a:r>
              <a:rPr lang="es-ES" altLang="es-PE" sz="3200" dirty="0">
                <a:latin typeface="Comic Sans MS" panose="030F0702030302020204" pitchFamily="66" charset="0"/>
              </a:rPr>
              <a:t>.</a:t>
            </a:r>
          </a:p>
          <a:p>
            <a:pPr eaLnBrk="1" hangingPunct="1"/>
            <a:r>
              <a:rPr lang="es-ES" altLang="es-PE" sz="3200" dirty="0">
                <a:latin typeface="Comic Sans MS" panose="030F0702030302020204" pitchFamily="66" charset="0"/>
              </a:rPr>
              <a:t>8. </a:t>
            </a:r>
            <a:r>
              <a:rPr lang="es-ES" altLang="es-PE" sz="3200" dirty="0" err="1">
                <a:latin typeface="Comic Sans MS" panose="030F0702030302020204" pitchFamily="66" charset="0"/>
              </a:rPr>
              <a:t>My</a:t>
            </a:r>
            <a:r>
              <a:rPr lang="es-ES" altLang="es-PE" sz="3200" dirty="0">
                <a:latin typeface="Comic Sans MS" panose="030F0702030302020204" pitchFamily="66" charset="0"/>
              </a:rPr>
              <a:t> </a:t>
            </a:r>
            <a:r>
              <a:rPr lang="es-ES" altLang="es-PE" sz="3200" dirty="0" err="1">
                <a:latin typeface="Comic Sans MS" panose="030F0702030302020204" pitchFamily="66" charset="0"/>
              </a:rPr>
              <a:t>best</a:t>
            </a:r>
            <a:r>
              <a:rPr lang="es-ES" altLang="es-PE" sz="3200" dirty="0">
                <a:latin typeface="Comic Sans MS" panose="030F0702030302020204" pitchFamily="66" charset="0"/>
              </a:rPr>
              <a:t> </a:t>
            </a:r>
            <a:r>
              <a:rPr lang="es-ES" altLang="es-PE" sz="3200" dirty="0" err="1">
                <a:latin typeface="Comic Sans MS" panose="030F0702030302020204" pitchFamily="66" charset="0"/>
              </a:rPr>
              <a:t>friend</a:t>
            </a:r>
            <a:r>
              <a:rPr lang="es-ES" altLang="es-PE" sz="3200" dirty="0">
                <a:latin typeface="Comic Sans MS" panose="030F0702030302020204" pitchFamily="66" charset="0"/>
              </a:rPr>
              <a:t> </a:t>
            </a:r>
            <a:r>
              <a:rPr lang="es-ES" altLang="es-PE" sz="3200" dirty="0" err="1">
                <a:latin typeface="Comic Sans MS" panose="030F0702030302020204" pitchFamily="66" charset="0"/>
              </a:rPr>
              <a:t>is</a:t>
            </a:r>
            <a:r>
              <a:rPr lang="es-ES" altLang="es-PE" sz="3200" dirty="0">
                <a:latin typeface="Comic Sans MS" panose="030F0702030302020204" pitchFamily="66" charset="0"/>
              </a:rPr>
              <a:t> </a:t>
            </a:r>
            <a:r>
              <a:rPr lang="es-ES" altLang="es-PE" sz="3200" dirty="0" err="1">
                <a:latin typeface="Comic Sans MS" panose="030F0702030302020204" pitchFamily="66" charset="0"/>
              </a:rPr>
              <a:t>Jason</a:t>
            </a:r>
            <a:r>
              <a:rPr lang="es-ES" altLang="es-PE" sz="3200" dirty="0">
                <a:latin typeface="Comic Sans MS" panose="030F0702030302020204" pitchFamily="66" charset="0"/>
              </a:rPr>
              <a:t>.</a:t>
            </a:r>
          </a:p>
          <a:p>
            <a:pPr eaLnBrk="1" hangingPunct="1"/>
            <a:r>
              <a:rPr lang="es-ES" altLang="es-PE" sz="3200" dirty="0">
                <a:latin typeface="Comic Sans MS" panose="030F0702030302020204" pitchFamily="66" charset="0"/>
              </a:rPr>
              <a:t>9. </a:t>
            </a:r>
            <a:r>
              <a:rPr lang="es-ES" altLang="es-PE" sz="3200" dirty="0" err="1">
                <a:latin typeface="Comic Sans MS" panose="030F0702030302020204" pitchFamily="66" charset="0"/>
              </a:rPr>
              <a:t>His</a:t>
            </a:r>
            <a:r>
              <a:rPr lang="es-ES" altLang="es-PE" sz="3200" dirty="0">
                <a:latin typeface="Comic Sans MS" panose="030F0702030302020204" pitchFamily="66" charset="0"/>
              </a:rPr>
              <a:t> </a:t>
            </a:r>
            <a:r>
              <a:rPr lang="es-ES" altLang="es-PE" sz="3200" dirty="0" err="1">
                <a:latin typeface="Comic Sans MS" panose="030F0702030302020204" pitchFamily="66" charset="0"/>
              </a:rPr>
              <a:t>favorite</a:t>
            </a:r>
            <a:r>
              <a:rPr lang="es-ES" altLang="es-PE" sz="3200" dirty="0">
                <a:latin typeface="Comic Sans MS" panose="030F0702030302020204" pitchFamily="66" charset="0"/>
              </a:rPr>
              <a:t> </a:t>
            </a:r>
            <a:r>
              <a:rPr lang="es-ES" altLang="es-PE" sz="3200" dirty="0" err="1">
                <a:latin typeface="Comic Sans MS" panose="030F0702030302020204" pitchFamily="66" charset="0"/>
              </a:rPr>
              <a:t>movie</a:t>
            </a:r>
            <a:r>
              <a:rPr lang="es-ES" altLang="es-PE" sz="3200" dirty="0">
                <a:latin typeface="Comic Sans MS" panose="030F0702030302020204" pitchFamily="66" charset="0"/>
              </a:rPr>
              <a:t> </a:t>
            </a:r>
            <a:r>
              <a:rPr lang="es-ES" altLang="es-PE" sz="3200" dirty="0" err="1">
                <a:latin typeface="Comic Sans MS" panose="030F0702030302020204" pitchFamily="66" charset="0"/>
              </a:rPr>
              <a:t>is</a:t>
            </a:r>
            <a:r>
              <a:rPr lang="es-ES" altLang="es-PE" sz="3200" dirty="0">
                <a:latin typeface="Comic Sans MS" panose="030F0702030302020204" pitchFamily="66" charset="0"/>
              </a:rPr>
              <a:t> Gold </a:t>
            </a:r>
            <a:r>
              <a:rPr lang="es-ES" altLang="es-PE" sz="3200" dirty="0" err="1">
                <a:latin typeface="Comic Sans MS" panose="030F0702030302020204" pitchFamily="66" charset="0"/>
              </a:rPr>
              <a:t>Diggers</a:t>
            </a:r>
            <a:r>
              <a:rPr lang="es-ES" altLang="es-PE" sz="3200" dirty="0">
                <a:latin typeface="Comic Sans MS" panose="030F0702030302020204" pitchFamily="66" charset="0"/>
              </a:rPr>
              <a:t> of 1929.</a:t>
            </a:r>
          </a:p>
          <a:p>
            <a:pPr eaLnBrk="1" hangingPunct="1"/>
            <a:r>
              <a:rPr lang="es-ES" altLang="es-PE" sz="3200" dirty="0">
                <a:latin typeface="Comic Sans MS" panose="030F0702030302020204" pitchFamily="66" charset="0"/>
              </a:rPr>
              <a:t>10. </a:t>
            </a:r>
            <a:r>
              <a:rPr lang="es-ES" altLang="es-PE" sz="3200" dirty="0" err="1">
                <a:latin typeface="Comic Sans MS" panose="030F0702030302020204" pitchFamily="66" charset="0"/>
              </a:rPr>
              <a:t>His</a:t>
            </a:r>
            <a:r>
              <a:rPr lang="es-ES" altLang="es-PE" sz="3200" dirty="0">
                <a:latin typeface="Comic Sans MS" panose="030F0702030302020204" pitchFamily="66" charset="0"/>
              </a:rPr>
              <a:t> </a:t>
            </a:r>
            <a:r>
              <a:rPr lang="es-ES" altLang="es-PE" sz="3200" dirty="0" err="1">
                <a:latin typeface="Comic Sans MS" panose="030F0702030302020204" pitchFamily="66" charset="0"/>
              </a:rPr>
              <a:t>favorite</a:t>
            </a:r>
            <a:r>
              <a:rPr lang="es-ES" altLang="es-PE" sz="3200" dirty="0">
                <a:latin typeface="Comic Sans MS" panose="030F0702030302020204" pitchFamily="66" charset="0"/>
              </a:rPr>
              <a:t> sport </a:t>
            </a:r>
            <a:r>
              <a:rPr lang="es-ES" altLang="es-PE" sz="3200" dirty="0" err="1">
                <a:latin typeface="Comic Sans MS" panose="030F0702030302020204" pitchFamily="66" charset="0"/>
              </a:rPr>
              <a:t>is</a:t>
            </a:r>
            <a:r>
              <a:rPr lang="es-ES" altLang="es-PE" sz="3200" dirty="0">
                <a:latin typeface="Comic Sans MS" panose="030F0702030302020204" pitchFamily="66" charset="0"/>
              </a:rPr>
              <a:t> soccer.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Mark+Zuckerberg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260350"/>
            <a:ext cx="9504858" cy="439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495550" y="4797425"/>
            <a:ext cx="273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E" sz="2400" b="1"/>
              <a:t>FRIENDS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6383338" y="4797425"/>
            <a:ext cx="273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E" sz="2400" b="1"/>
              <a:t>FAVORITES</a:t>
            </a:r>
          </a:p>
        </p:txBody>
      </p:sp>
      <p:pic>
        <p:nvPicPr>
          <p:cNvPr id="16389" name="Picture 8" descr="group-of-smiling-friends-waving-their-arms-thumb65221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859" y="5229226"/>
            <a:ext cx="2018456" cy="15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10" descr="steroids-use-in-spor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6" y="5300663"/>
            <a:ext cx="11414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12" descr="tvshows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4" y="5467350"/>
            <a:ext cx="22320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5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xfrm>
            <a:off x="3503712" y="188640"/>
            <a:ext cx="5050904" cy="1138138"/>
          </a:xfrm>
        </p:spPr>
        <p:txBody>
          <a:bodyPr rtlCol="0"/>
          <a:lstStyle/>
          <a:p>
            <a:pPr>
              <a:defRPr/>
            </a:pPr>
            <a:r>
              <a:rPr lang="es-ES" altLang="es-PE" sz="5400" dirty="0">
                <a:solidFill>
                  <a:srgbClr val="FFC000"/>
                </a:solidFill>
              </a:rPr>
              <a:t>MY PROFILE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>
          <a:xfrm>
            <a:off x="119336" y="980728"/>
            <a:ext cx="11521280" cy="5760640"/>
          </a:xfrm>
        </p:spPr>
        <p:txBody>
          <a:bodyPr numCol="2">
            <a:noAutofit/>
          </a:bodyPr>
          <a:lstStyle/>
          <a:p>
            <a:pPr>
              <a:lnSpc>
                <a:spcPct val="90000"/>
              </a:lnSpc>
            </a:pPr>
            <a:r>
              <a:rPr lang="es-ES" altLang="es-PE" sz="4400" dirty="0" err="1">
                <a:latin typeface="Comic Sans MS" panose="030F0702030302020204" pitchFamily="66" charset="0"/>
              </a:rPr>
              <a:t>Name</a:t>
            </a:r>
            <a:r>
              <a:rPr lang="es-ES" altLang="es-PE" sz="4400" dirty="0">
                <a:latin typeface="Comic Sans MS" panose="030F0702030302020204" pitchFamily="66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s-ES" altLang="es-PE" sz="4400" dirty="0" err="1">
                <a:latin typeface="Comic Sans MS" panose="030F0702030302020204" pitchFamily="66" charset="0"/>
              </a:rPr>
              <a:t>Nickname</a:t>
            </a:r>
            <a:endParaRPr lang="es-ES" altLang="es-PE" sz="440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</a:pPr>
            <a:r>
              <a:rPr lang="es-ES" altLang="es-PE" sz="4400" dirty="0" err="1">
                <a:latin typeface="Comic Sans MS" panose="030F0702030302020204" pitchFamily="66" charset="0"/>
              </a:rPr>
              <a:t>Favorite</a:t>
            </a:r>
            <a:r>
              <a:rPr lang="es-ES" altLang="es-PE" sz="4400" dirty="0">
                <a:latin typeface="Comic Sans MS" panose="030F0702030302020204" pitchFamily="66" charset="0"/>
              </a:rPr>
              <a:t> sport</a:t>
            </a:r>
          </a:p>
          <a:p>
            <a:pPr>
              <a:lnSpc>
                <a:spcPct val="90000"/>
              </a:lnSpc>
            </a:pPr>
            <a:r>
              <a:rPr lang="es-ES" altLang="es-PE" sz="4400" dirty="0" err="1">
                <a:latin typeface="Comic Sans MS" panose="030F0702030302020204" pitchFamily="66" charset="0"/>
              </a:rPr>
              <a:t>Favorite</a:t>
            </a:r>
            <a:r>
              <a:rPr lang="es-ES" altLang="es-PE" sz="4400" dirty="0">
                <a:latin typeface="Comic Sans MS" panose="030F0702030302020204" pitchFamily="66" charset="0"/>
              </a:rPr>
              <a:t> </a:t>
            </a:r>
            <a:r>
              <a:rPr lang="es-ES" altLang="es-PE" sz="4400" dirty="0" err="1">
                <a:latin typeface="Comic Sans MS" panose="030F0702030302020204" pitchFamily="66" charset="0"/>
              </a:rPr>
              <a:t>song</a:t>
            </a:r>
            <a:endParaRPr lang="es-ES" altLang="es-PE" sz="440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</a:pPr>
            <a:r>
              <a:rPr lang="es-ES" altLang="es-PE" sz="4400" dirty="0" err="1">
                <a:latin typeface="Comic Sans MS" panose="030F0702030302020204" pitchFamily="66" charset="0"/>
              </a:rPr>
              <a:t>Favorite</a:t>
            </a:r>
            <a:r>
              <a:rPr lang="es-ES" altLang="es-PE" sz="4400" dirty="0">
                <a:latin typeface="Comic Sans MS" panose="030F0702030302020204" pitchFamily="66" charset="0"/>
              </a:rPr>
              <a:t> </a:t>
            </a:r>
            <a:r>
              <a:rPr lang="es-ES" altLang="es-PE" sz="4400" dirty="0" err="1">
                <a:latin typeface="Comic Sans MS" panose="030F0702030302020204" pitchFamily="66" charset="0"/>
              </a:rPr>
              <a:t>kind</a:t>
            </a:r>
            <a:r>
              <a:rPr lang="es-ES" altLang="es-PE" sz="4400" dirty="0">
                <a:latin typeface="Comic Sans MS" panose="030F0702030302020204" pitchFamily="66" charset="0"/>
              </a:rPr>
              <a:t> of </a:t>
            </a:r>
            <a:r>
              <a:rPr lang="es-ES" altLang="es-PE" sz="4400" dirty="0" err="1">
                <a:latin typeface="Comic Sans MS" panose="030F0702030302020204" pitchFamily="66" charset="0"/>
              </a:rPr>
              <a:t>music</a:t>
            </a:r>
            <a:endParaRPr lang="es-ES" altLang="es-PE" sz="440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</a:pPr>
            <a:r>
              <a:rPr lang="es-ES" altLang="es-PE" sz="4400" dirty="0" err="1">
                <a:latin typeface="Comic Sans MS" panose="030F0702030302020204" pitchFamily="66" charset="0"/>
              </a:rPr>
              <a:t>Favorite</a:t>
            </a:r>
            <a:r>
              <a:rPr lang="es-ES" altLang="es-PE" sz="4400" dirty="0">
                <a:latin typeface="Comic Sans MS" panose="030F0702030302020204" pitchFamily="66" charset="0"/>
              </a:rPr>
              <a:t> actor</a:t>
            </a:r>
          </a:p>
          <a:p>
            <a:pPr>
              <a:lnSpc>
                <a:spcPct val="90000"/>
              </a:lnSpc>
            </a:pPr>
            <a:r>
              <a:rPr lang="es-ES" altLang="es-PE" sz="4400" dirty="0" err="1">
                <a:latin typeface="Comic Sans MS" panose="030F0702030302020204" pitchFamily="66" charset="0"/>
              </a:rPr>
              <a:t>Favorite</a:t>
            </a:r>
            <a:r>
              <a:rPr lang="es-ES" altLang="es-PE" sz="4400" dirty="0">
                <a:latin typeface="Comic Sans MS" panose="030F0702030302020204" pitchFamily="66" charset="0"/>
              </a:rPr>
              <a:t> </a:t>
            </a:r>
            <a:r>
              <a:rPr lang="es-ES" altLang="es-PE" sz="4400" dirty="0" err="1">
                <a:latin typeface="Comic Sans MS" panose="030F0702030302020204" pitchFamily="66" charset="0"/>
              </a:rPr>
              <a:t>singer</a:t>
            </a:r>
            <a:endParaRPr lang="es-ES" altLang="es-PE" sz="440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</a:pPr>
            <a:r>
              <a:rPr lang="es-ES" altLang="es-PE" sz="4400" dirty="0" err="1">
                <a:latin typeface="Comic Sans MS" panose="030F0702030302020204" pitchFamily="66" charset="0"/>
              </a:rPr>
              <a:t>Favorite</a:t>
            </a:r>
            <a:r>
              <a:rPr lang="es-ES" altLang="es-PE" sz="4400" dirty="0">
                <a:latin typeface="Comic Sans MS" panose="030F0702030302020204" pitchFamily="66" charset="0"/>
              </a:rPr>
              <a:t> </a:t>
            </a:r>
            <a:r>
              <a:rPr lang="es-ES" altLang="es-PE" sz="4400" dirty="0" err="1">
                <a:latin typeface="Comic Sans MS" panose="030F0702030302020204" pitchFamily="66" charset="0"/>
              </a:rPr>
              <a:t>sports</a:t>
            </a:r>
            <a:r>
              <a:rPr lang="es-ES" altLang="es-PE" sz="4400" dirty="0">
                <a:latin typeface="Comic Sans MS" panose="030F0702030302020204" pitchFamily="66" charset="0"/>
              </a:rPr>
              <a:t> </a:t>
            </a:r>
            <a:r>
              <a:rPr lang="es-ES" altLang="es-PE" sz="4400" dirty="0" err="1">
                <a:latin typeface="Comic Sans MS" panose="030F0702030302020204" pitchFamily="66" charset="0"/>
              </a:rPr>
              <a:t>player</a:t>
            </a:r>
            <a:endParaRPr lang="es-ES" altLang="es-PE" sz="440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</a:pPr>
            <a:r>
              <a:rPr lang="es-ES" altLang="es-PE" sz="4400" dirty="0" err="1">
                <a:latin typeface="Comic Sans MS" panose="030F0702030302020204" pitchFamily="66" charset="0"/>
              </a:rPr>
              <a:t>Favorite</a:t>
            </a:r>
            <a:r>
              <a:rPr lang="es-ES" altLang="es-PE" sz="4400" dirty="0">
                <a:latin typeface="Comic Sans MS" panose="030F0702030302020204" pitchFamily="66" charset="0"/>
              </a:rPr>
              <a:t> TV show</a:t>
            </a:r>
          </a:p>
          <a:p>
            <a:pPr>
              <a:lnSpc>
                <a:spcPct val="90000"/>
              </a:lnSpc>
            </a:pPr>
            <a:r>
              <a:rPr lang="es-ES" altLang="es-PE" sz="4400" dirty="0" err="1">
                <a:latin typeface="Comic Sans MS" panose="030F0702030302020204" pitchFamily="66" charset="0"/>
              </a:rPr>
              <a:t>Favorite</a:t>
            </a:r>
            <a:r>
              <a:rPr lang="es-ES" altLang="es-PE" sz="4400" dirty="0">
                <a:latin typeface="Comic Sans MS" panose="030F0702030302020204" pitchFamily="66" charset="0"/>
              </a:rPr>
              <a:t> </a:t>
            </a:r>
            <a:r>
              <a:rPr lang="es-ES" altLang="es-PE" sz="4400" dirty="0" err="1">
                <a:latin typeface="Comic Sans MS" panose="030F0702030302020204" pitchFamily="66" charset="0"/>
              </a:rPr>
              <a:t>movie</a:t>
            </a:r>
            <a:endParaRPr lang="es-ES" altLang="es-PE" sz="440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</a:pPr>
            <a:r>
              <a:rPr lang="es-ES" altLang="es-PE" sz="4400" dirty="0" err="1">
                <a:latin typeface="Comic Sans MS" panose="030F0702030302020204" pitchFamily="66" charset="0"/>
              </a:rPr>
              <a:t>Favorite</a:t>
            </a:r>
            <a:r>
              <a:rPr lang="es-ES" altLang="es-PE" sz="4400" dirty="0">
                <a:latin typeface="Comic Sans MS" panose="030F0702030302020204" pitchFamily="66" charset="0"/>
              </a:rPr>
              <a:t> </a:t>
            </a:r>
            <a:r>
              <a:rPr lang="es-ES" altLang="es-PE" sz="4400" dirty="0" err="1">
                <a:latin typeface="Comic Sans MS" panose="030F0702030302020204" pitchFamily="66" charset="0"/>
              </a:rPr>
              <a:t>website</a:t>
            </a:r>
            <a:endParaRPr lang="es-ES" altLang="es-PE" sz="440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</a:pPr>
            <a:r>
              <a:rPr lang="es-ES" altLang="es-PE" sz="4400" dirty="0" err="1">
                <a:latin typeface="Comic Sans MS" panose="030F0702030302020204" pitchFamily="66" charset="0"/>
              </a:rPr>
              <a:t>Friend</a:t>
            </a:r>
            <a:r>
              <a:rPr lang="es-ES" altLang="es-PE" sz="4400" dirty="0">
                <a:latin typeface="Comic Sans MS" panose="030F0702030302020204" pitchFamily="66" charset="0"/>
              </a:rPr>
              <a:t> / </a:t>
            </a:r>
            <a:r>
              <a:rPr lang="es-ES" altLang="es-PE" sz="4400" dirty="0" err="1">
                <a:latin typeface="Comic Sans MS" panose="030F0702030302020204" pitchFamily="66" charset="0"/>
              </a:rPr>
              <a:t>Best</a:t>
            </a:r>
            <a:r>
              <a:rPr lang="es-ES" altLang="es-PE" sz="4400" dirty="0">
                <a:latin typeface="Comic Sans MS" panose="030F0702030302020204" pitchFamily="66" charset="0"/>
              </a:rPr>
              <a:t> </a:t>
            </a:r>
            <a:r>
              <a:rPr lang="es-ES" altLang="es-PE" sz="4400" dirty="0" err="1">
                <a:latin typeface="Comic Sans MS" panose="030F0702030302020204" pitchFamily="66" charset="0"/>
              </a:rPr>
              <a:t>friend</a:t>
            </a:r>
            <a:r>
              <a:rPr lang="es-ES" altLang="es-PE" sz="4400" dirty="0">
                <a:latin typeface="Comic Sans MS" panose="030F0702030302020204" pitchFamily="66" charset="0"/>
              </a:rPr>
              <a:t> / </a:t>
            </a:r>
            <a:r>
              <a:rPr lang="es-ES" altLang="es-PE" sz="4400" dirty="0" err="1">
                <a:latin typeface="Comic Sans MS" panose="030F0702030302020204" pitchFamily="66" charset="0"/>
              </a:rPr>
              <a:t>Boyfriend</a:t>
            </a:r>
            <a:r>
              <a:rPr lang="es-ES" altLang="es-PE" sz="4400" dirty="0">
                <a:latin typeface="Comic Sans MS" panose="030F0702030302020204" pitchFamily="66" charset="0"/>
              </a:rPr>
              <a:t> / </a:t>
            </a:r>
            <a:r>
              <a:rPr lang="es-ES" altLang="es-PE" sz="4400" dirty="0" err="1">
                <a:latin typeface="Comic Sans MS" panose="030F0702030302020204" pitchFamily="66" charset="0"/>
              </a:rPr>
              <a:t>Girlfriend</a:t>
            </a:r>
            <a:endParaRPr lang="es-ES" altLang="es-PE" sz="4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3712" y="255786"/>
            <a:ext cx="4762872" cy="1084982"/>
          </a:xfrm>
        </p:spPr>
        <p:txBody>
          <a:bodyPr rtlCol="0"/>
          <a:lstStyle/>
          <a:p>
            <a:pPr>
              <a:defRPr/>
            </a:pPr>
            <a:r>
              <a:rPr lang="es-ES" altLang="es-PE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 PROFILE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91345" y="1268760"/>
            <a:ext cx="11737304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4000" dirty="0">
                <a:latin typeface="Comic Sans MS" panose="030F0702030302020204" pitchFamily="66" charset="0"/>
              </a:rPr>
              <a:t> 	Hi, </a:t>
            </a:r>
            <a:r>
              <a:rPr lang="ES-ES" altLang="ES-PE" sz="4000" dirty="0" err="1">
                <a:latin typeface="Comic Sans MS" panose="030F0702030302020204" pitchFamily="66" charset="0"/>
              </a:rPr>
              <a:t>my</a:t>
            </a:r>
            <a:r>
              <a:rPr lang="ES-ES" altLang="ES-PE" sz="4000" dirty="0">
                <a:latin typeface="Comic Sans MS" panose="030F0702030302020204" pitchFamily="66" charset="0"/>
              </a:rPr>
              <a:t> </a:t>
            </a:r>
            <a:r>
              <a:rPr lang="ES-ES" altLang="ES-PE" sz="4000" dirty="0" err="1">
                <a:latin typeface="Comic Sans MS" panose="030F0702030302020204" pitchFamily="66" charset="0"/>
              </a:rPr>
              <a:t>name</a:t>
            </a:r>
            <a:r>
              <a:rPr lang="ES-ES" altLang="ES-PE" sz="4000" dirty="0">
                <a:latin typeface="Comic Sans MS" panose="030F0702030302020204" pitchFamily="66" charset="0"/>
              </a:rPr>
              <a:t> </a:t>
            </a:r>
            <a:r>
              <a:rPr lang="ES-ES" altLang="ES-PE" sz="4000" dirty="0" err="1">
                <a:latin typeface="Comic Sans MS" panose="030F0702030302020204" pitchFamily="66" charset="0"/>
              </a:rPr>
              <a:t>is</a:t>
            </a:r>
            <a:r>
              <a:rPr lang="ES-ES" altLang="ES-PE" sz="4000" dirty="0">
                <a:latin typeface="Comic Sans MS" panose="030F0702030302020204" pitchFamily="66" charset="0"/>
              </a:rPr>
              <a:t> Chris and I </a:t>
            </a:r>
            <a:r>
              <a:rPr lang="ES-ES" altLang="ES-PE" sz="4000" dirty="0" err="1">
                <a:latin typeface="Comic Sans MS" panose="030F0702030302020204" pitchFamily="66" charset="0"/>
              </a:rPr>
              <a:t>don´t</a:t>
            </a:r>
            <a:r>
              <a:rPr lang="ES-ES" altLang="ES-PE" sz="4000" dirty="0">
                <a:latin typeface="Comic Sans MS" panose="030F0702030302020204" pitchFamily="66" charset="0"/>
              </a:rPr>
              <a:t> </a:t>
            </a:r>
            <a:r>
              <a:rPr lang="ES-ES" altLang="ES-PE" sz="4000" dirty="0" err="1">
                <a:latin typeface="Comic Sans MS" panose="030F0702030302020204" pitchFamily="66" charset="0"/>
              </a:rPr>
              <a:t>have</a:t>
            </a:r>
            <a:r>
              <a:rPr lang="ES-ES" altLang="ES-PE" sz="4000" dirty="0">
                <a:latin typeface="Comic Sans MS" panose="030F0702030302020204" pitchFamily="66" charset="0"/>
              </a:rPr>
              <a:t> a </a:t>
            </a:r>
            <a:r>
              <a:rPr lang="ES-ES" altLang="ES-PE" sz="4000" dirty="0" err="1">
                <a:latin typeface="Comic Sans MS" panose="030F0702030302020204" pitchFamily="66" charset="0"/>
              </a:rPr>
              <a:t>nickname</a:t>
            </a:r>
            <a:r>
              <a:rPr lang="ES-ES" altLang="ES-PE" sz="4000" dirty="0">
                <a:latin typeface="Comic Sans MS" panose="030F0702030302020204" pitchFamily="66" charset="0"/>
              </a:rPr>
              <a:t>. </a:t>
            </a:r>
            <a:r>
              <a:rPr lang="ES-ES" altLang="ES-PE" sz="4000" dirty="0" err="1">
                <a:latin typeface="Comic Sans MS" panose="030F0702030302020204" pitchFamily="66" charset="0"/>
              </a:rPr>
              <a:t>My</a:t>
            </a:r>
            <a:r>
              <a:rPr lang="ES-ES" altLang="ES-PE" sz="4000" dirty="0">
                <a:latin typeface="Comic Sans MS" panose="030F0702030302020204" pitchFamily="66" charset="0"/>
              </a:rPr>
              <a:t> </a:t>
            </a:r>
            <a:r>
              <a:rPr lang="ES-ES" altLang="ES-PE" sz="4000" dirty="0" err="1">
                <a:latin typeface="Comic Sans MS" panose="030F0702030302020204" pitchFamily="66" charset="0"/>
              </a:rPr>
              <a:t>last</a:t>
            </a:r>
            <a:r>
              <a:rPr lang="ES-ES" altLang="ES-PE" sz="4000" dirty="0">
                <a:latin typeface="Comic Sans MS" panose="030F0702030302020204" pitchFamily="66" charset="0"/>
              </a:rPr>
              <a:t> </a:t>
            </a:r>
            <a:r>
              <a:rPr lang="ES-ES" altLang="ES-PE" sz="4000" dirty="0" err="1">
                <a:latin typeface="Comic Sans MS" panose="030F0702030302020204" pitchFamily="66" charset="0"/>
              </a:rPr>
              <a:t>name</a:t>
            </a:r>
            <a:r>
              <a:rPr lang="ES-ES" altLang="ES-PE" sz="4000" dirty="0">
                <a:latin typeface="Comic Sans MS" panose="030F0702030302020204" pitchFamily="66" charset="0"/>
              </a:rPr>
              <a:t> </a:t>
            </a:r>
            <a:r>
              <a:rPr lang="ES-ES" altLang="ES-PE" sz="4000" dirty="0" err="1">
                <a:latin typeface="Comic Sans MS" panose="030F0702030302020204" pitchFamily="66" charset="0"/>
              </a:rPr>
              <a:t>is</a:t>
            </a:r>
            <a:r>
              <a:rPr lang="ES-ES" altLang="ES-PE" sz="4000" dirty="0">
                <a:latin typeface="Comic Sans MS" panose="030F0702030302020204" pitchFamily="66" charset="0"/>
              </a:rPr>
              <a:t> Quevedo. </a:t>
            </a:r>
            <a:r>
              <a:rPr lang="ES-ES" altLang="ES-PE" sz="4000" dirty="0" err="1">
                <a:latin typeface="Comic Sans MS" panose="030F0702030302020204" pitchFamily="66" charset="0"/>
              </a:rPr>
              <a:t>My</a:t>
            </a:r>
            <a:r>
              <a:rPr lang="ES-ES" altLang="ES-PE" sz="4000" dirty="0">
                <a:latin typeface="Comic Sans MS" panose="030F0702030302020204" pitchFamily="66" charset="0"/>
              </a:rPr>
              <a:t> </a:t>
            </a:r>
            <a:r>
              <a:rPr lang="ES-ES" altLang="ES-PE" sz="4000" dirty="0" err="1">
                <a:latin typeface="Comic Sans MS" panose="030F0702030302020204" pitchFamily="66" charset="0"/>
              </a:rPr>
              <a:t>favorite</a:t>
            </a:r>
            <a:r>
              <a:rPr lang="ES-ES" altLang="ES-PE" sz="4000" dirty="0">
                <a:latin typeface="Comic Sans MS" panose="030F0702030302020204" pitchFamily="66" charset="0"/>
              </a:rPr>
              <a:t> </a:t>
            </a:r>
            <a:r>
              <a:rPr lang="ES-ES" altLang="ES-PE" sz="4000" dirty="0" err="1">
                <a:latin typeface="Comic Sans MS" panose="030F0702030302020204" pitchFamily="66" charset="0"/>
              </a:rPr>
              <a:t>kinds</a:t>
            </a:r>
            <a:r>
              <a:rPr lang="ES-ES" altLang="ES-PE" sz="4000" dirty="0">
                <a:latin typeface="Comic Sans MS" panose="030F0702030302020204" pitchFamily="66" charset="0"/>
              </a:rPr>
              <a:t> of </a:t>
            </a:r>
            <a:r>
              <a:rPr lang="ES-ES" altLang="ES-PE" sz="4000" dirty="0" err="1">
                <a:latin typeface="Comic Sans MS" panose="030F0702030302020204" pitchFamily="66" charset="0"/>
              </a:rPr>
              <a:t>music</a:t>
            </a:r>
            <a:r>
              <a:rPr lang="ES-ES" altLang="ES-PE" sz="4000" dirty="0">
                <a:latin typeface="Comic Sans MS" panose="030F0702030302020204" pitchFamily="66" charset="0"/>
              </a:rPr>
              <a:t> are </a:t>
            </a:r>
            <a:r>
              <a:rPr lang="ES-ES" altLang="ES-PE" sz="4000" dirty="0" err="1">
                <a:latin typeface="Comic Sans MS" panose="030F0702030302020204" pitchFamily="66" charset="0"/>
              </a:rPr>
              <a:t>indie</a:t>
            </a:r>
            <a:r>
              <a:rPr lang="ES-ES" altLang="ES-PE" sz="4000" dirty="0">
                <a:latin typeface="Comic Sans MS" panose="030F0702030302020204" pitchFamily="66" charset="0"/>
              </a:rPr>
              <a:t>, pop and </a:t>
            </a:r>
            <a:r>
              <a:rPr lang="ES-ES" altLang="ES-PE" sz="4000" dirty="0" err="1">
                <a:latin typeface="Comic Sans MS" panose="030F0702030302020204" pitchFamily="66" charset="0"/>
              </a:rPr>
              <a:t>electronic</a:t>
            </a:r>
            <a:r>
              <a:rPr lang="ES-ES" altLang="ES-PE" sz="4000" dirty="0">
                <a:latin typeface="Comic Sans MS" panose="030F0702030302020204" pitchFamily="66" charset="0"/>
              </a:rPr>
              <a:t>. </a:t>
            </a:r>
            <a:r>
              <a:rPr lang="ES-ES" altLang="ES-PE" sz="4000" dirty="0" err="1">
                <a:latin typeface="Comic Sans MS" panose="030F0702030302020204" pitchFamily="66" charset="0"/>
              </a:rPr>
              <a:t>My</a:t>
            </a:r>
            <a:r>
              <a:rPr lang="ES-ES" altLang="ES-PE" sz="4000" dirty="0">
                <a:latin typeface="Comic Sans MS" panose="030F0702030302020204" pitchFamily="66" charset="0"/>
              </a:rPr>
              <a:t> </a:t>
            </a:r>
            <a:r>
              <a:rPr lang="ES-ES" altLang="ES-PE" sz="4000" dirty="0" err="1">
                <a:latin typeface="Comic Sans MS" panose="030F0702030302020204" pitchFamily="66" charset="0"/>
              </a:rPr>
              <a:t>favorite</a:t>
            </a:r>
            <a:r>
              <a:rPr lang="ES-ES" altLang="ES-PE" sz="4000" dirty="0">
                <a:latin typeface="Comic Sans MS" panose="030F0702030302020204" pitchFamily="66" charset="0"/>
              </a:rPr>
              <a:t> ………………… ……… ……… ………………………………… ……………………… ……………………………… ………………… …………………………………………………………………………………………………………………………………………………………………………………………. </a:t>
            </a:r>
            <a:r>
              <a:rPr lang="ES-ES" altLang="ES-PE" sz="4000" dirty="0" err="1">
                <a:latin typeface="Comic Sans MS" panose="030F0702030302020204" pitchFamily="66" charset="0"/>
              </a:rPr>
              <a:t>Well</a:t>
            </a:r>
            <a:r>
              <a:rPr lang="ES-ES" altLang="ES-PE" sz="4000" dirty="0">
                <a:latin typeface="Comic Sans MS" panose="030F0702030302020204" pitchFamily="66" charset="0"/>
              </a:rPr>
              <a:t>, </a:t>
            </a:r>
            <a:r>
              <a:rPr lang="ES-ES" altLang="ES-PE" sz="4000" dirty="0" err="1">
                <a:latin typeface="Comic Sans MS" panose="030F0702030302020204" pitchFamily="66" charset="0"/>
              </a:rPr>
              <a:t>this</a:t>
            </a:r>
            <a:r>
              <a:rPr lang="ES-ES" altLang="ES-PE" sz="4000" dirty="0">
                <a:latin typeface="Comic Sans MS" panose="030F0702030302020204" pitchFamily="66" charset="0"/>
              </a:rPr>
              <a:t> </a:t>
            </a:r>
            <a:r>
              <a:rPr lang="ES-ES" altLang="ES-PE" sz="4000" dirty="0" err="1">
                <a:latin typeface="Comic Sans MS" panose="030F0702030302020204" pitchFamily="66" charset="0"/>
              </a:rPr>
              <a:t>is</a:t>
            </a:r>
            <a:r>
              <a:rPr lang="ES-ES" altLang="ES-PE" sz="4000" dirty="0">
                <a:latin typeface="Comic Sans MS" panose="030F0702030302020204" pitchFamily="66" charset="0"/>
              </a:rPr>
              <a:t> me. </a:t>
            </a:r>
            <a:r>
              <a:rPr lang="ES-ES" altLang="ES-PE" sz="4000" dirty="0">
                <a:latin typeface="Comic Sans MS" panose="030F0702030302020204" pitchFamily="66" charset="0"/>
                <a:sym typeface="Wingdings" panose="05000000000000000000" pitchFamily="2" charset="2"/>
              </a:rPr>
              <a:t> </a:t>
            </a:r>
            <a:r>
              <a:rPr lang="ES-ES" altLang="ES-PE" sz="4000" dirty="0" err="1">
                <a:latin typeface="Comic Sans MS" panose="030F0702030302020204" pitchFamily="66" charset="0"/>
              </a:rPr>
              <a:t>Bye</a:t>
            </a:r>
            <a:endParaRPr lang="ES-ES" altLang="ES-PE" sz="4000" dirty="0">
              <a:latin typeface="Comic Sans MS" panose="030F0702030302020204" pitchFamily="66" charset="0"/>
            </a:endParaRPr>
          </a:p>
          <a:p>
            <a:pPr algn="r" eaLnBrk="1" hangingPunct="1"/>
            <a:r>
              <a:rPr lang="ES-ES" altLang="ES-PE" sz="4000" dirty="0">
                <a:latin typeface="Comic Sans MS" panose="030F0702030302020204" pitchFamily="66" charset="0"/>
              </a:rPr>
              <a:t>Chris (</a:t>
            </a:r>
            <a:r>
              <a:rPr lang="ES-ES" altLang="ES-PE" sz="4000" dirty="0" err="1">
                <a:latin typeface="Comic Sans MS" panose="030F0702030302020204" pitchFamily="66" charset="0"/>
              </a:rPr>
              <a:t>your</a:t>
            </a:r>
            <a:r>
              <a:rPr lang="ES-ES" altLang="ES-PE" sz="4000" dirty="0">
                <a:latin typeface="Comic Sans MS" panose="030F0702030302020204" pitchFamily="66" charset="0"/>
              </a:rPr>
              <a:t> 						</a:t>
            </a:r>
            <a:r>
              <a:rPr lang="ES-ES" altLang="es-PE" sz="4000" dirty="0" err="1">
                <a:latin typeface="Comic Sans MS" panose="030F0702030302020204" pitchFamily="66" charset="0"/>
              </a:rPr>
              <a:t>name</a:t>
            </a:r>
            <a:r>
              <a:rPr lang="ES-ES" altLang="ES-PE" sz="4000" dirty="0">
                <a:latin typeface="Comic Sans MS" panose="030F07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028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6" descr="group-of-smiling-friends-waving-their-arms-thumb65221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352938"/>
            <a:ext cx="2520950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7" descr="steroids-use-in-spor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140" y="1406119"/>
            <a:ext cx="1871663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8" descr="tvshows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78" y="3519144"/>
            <a:ext cx="5105479" cy="317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Rectangle 9"/>
          <p:cNvSpPr>
            <a:spLocks noGrp="1" noChangeArrowheads="1"/>
          </p:cNvSpPr>
          <p:nvPr>
            <p:ph type="title"/>
          </p:nvPr>
        </p:nvSpPr>
        <p:spPr>
          <a:xfrm>
            <a:off x="677334" y="609600"/>
            <a:ext cx="8596668" cy="731168"/>
          </a:xfrm>
        </p:spPr>
        <p:txBody>
          <a:bodyPr rtlCol="0"/>
          <a:lstStyle/>
          <a:p>
            <a:pPr>
              <a:defRPr/>
            </a:pPr>
            <a:r>
              <a:rPr lang="es-ES" altLang="es-PE" dirty="0">
                <a:solidFill>
                  <a:srgbClr val="FF0000"/>
                </a:solidFill>
              </a:rPr>
              <a:t>FRIENDS AND FAVORITES</a:t>
            </a:r>
          </a:p>
        </p:txBody>
      </p:sp>
      <p:pic>
        <p:nvPicPr>
          <p:cNvPr id="17414" name="Picture 11" descr="Download-Movi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76102"/>
            <a:ext cx="4787255" cy="352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13" descr="tecnologia-como-crear-musica-460x345-l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16632"/>
            <a:ext cx="2735262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9"/>
          <a:stretch>
            <a:fillRect/>
          </a:stretch>
        </p:blipFill>
        <p:spPr bwMode="auto">
          <a:xfrm>
            <a:off x="1935164" y="504826"/>
            <a:ext cx="8213725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6477000" y="838200"/>
            <a:ext cx="335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Family</a:t>
            </a:r>
          </a:p>
        </p:txBody>
      </p:sp>
    </p:spTree>
    <p:extLst>
      <p:ext uri="{BB962C8B-B14F-4D97-AF65-F5344CB8AC3E}">
        <p14:creationId xmlns:p14="http://schemas.microsoft.com/office/powerpoint/2010/main" val="17648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1935163" y="504826"/>
            <a:ext cx="81978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2362200" y="9144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Mother and</a:t>
            </a:r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7772400" y="3352800"/>
            <a:ext cx="2057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Father</a:t>
            </a:r>
          </a:p>
        </p:txBody>
      </p:sp>
    </p:spTree>
    <p:extLst>
      <p:ext uri="{BB962C8B-B14F-4D97-AF65-F5344CB8AC3E}">
        <p14:creationId xmlns:p14="http://schemas.microsoft.com/office/powerpoint/2010/main" val="329772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5"/>
          <a:stretch>
            <a:fillRect/>
          </a:stretch>
        </p:blipFill>
        <p:spPr bwMode="auto">
          <a:xfrm>
            <a:off x="1935164" y="504826"/>
            <a:ext cx="8207375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2514600" y="762000"/>
            <a:ext cx="701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Brother and Sister</a:t>
            </a:r>
          </a:p>
        </p:txBody>
      </p:sp>
    </p:spTree>
    <p:extLst>
      <p:ext uri="{BB962C8B-B14F-4D97-AF65-F5344CB8AC3E}">
        <p14:creationId xmlns:p14="http://schemas.microsoft.com/office/powerpoint/2010/main" val="207201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"/>
          <a:stretch>
            <a:fillRect/>
          </a:stretch>
        </p:blipFill>
        <p:spPr bwMode="auto">
          <a:xfrm>
            <a:off x="1935163" y="509588"/>
            <a:ext cx="8240712" cy="520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2514600" y="5638800"/>
            <a:ext cx="701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Classmates</a:t>
            </a:r>
          </a:p>
        </p:txBody>
      </p:sp>
    </p:spTree>
    <p:extLst>
      <p:ext uri="{BB962C8B-B14F-4D97-AF65-F5344CB8AC3E}">
        <p14:creationId xmlns:p14="http://schemas.microsoft.com/office/powerpoint/2010/main" val="112977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asey-aldridge-jamie-lynn-spear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1000"/>
            <a:ext cx="31051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Demi Lovato Caught Kissing Her Boyfriend2-thum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04801"/>
            <a:ext cx="28956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1828800" y="5257800"/>
            <a:ext cx="84582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dirty="0">
                <a:solidFill>
                  <a:schemeClr val="tx1"/>
                </a:solidFill>
              </a:rPr>
              <a:t>Girlfriend and boyfriend</a:t>
            </a:r>
          </a:p>
        </p:txBody>
      </p:sp>
      <p:sp>
        <p:nvSpPr>
          <p:cNvPr id="6" name="Heart 5"/>
          <p:cNvSpPr/>
          <p:nvPr/>
        </p:nvSpPr>
        <p:spPr bwMode="auto">
          <a:xfrm>
            <a:off x="3352800" y="4114800"/>
            <a:ext cx="838200" cy="838200"/>
          </a:xfrm>
          <a:prstGeom prst="hear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Heart 6"/>
          <p:cNvSpPr/>
          <p:nvPr/>
        </p:nvSpPr>
        <p:spPr bwMode="auto">
          <a:xfrm>
            <a:off x="8077200" y="4267200"/>
            <a:ext cx="838200" cy="838200"/>
          </a:xfrm>
          <a:prstGeom prst="hear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3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918" y="1700808"/>
            <a:ext cx="4542277" cy="3869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7888" y="208026"/>
            <a:ext cx="3547120" cy="23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-744760" y="5877272"/>
            <a:ext cx="84582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dirty="0">
                <a:solidFill>
                  <a:schemeClr val="tx1"/>
                </a:solidFill>
              </a:rPr>
              <a:t>Best friends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2636912"/>
            <a:ext cx="4212331" cy="335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84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495</TotalTime>
  <Words>519</Words>
  <Application>Microsoft Office PowerPoint</Application>
  <PresentationFormat>Widescreen</PresentationFormat>
  <Paragraphs>156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Ion</vt:lpstr>
      <vt:lpstr>PowerPoint Presentation</vt:lpstr>
      <vt:lpstr>PowerPoint Presentation</vt:lpstr>
      <vt:lpstr>FRIENDS AND FAVORITES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FRIENDS AND FAVORITES</vt:lpstr>
      <vt:lpstr>PowerPoint Presentation</vt:lpstr>
      <vt:lpstr>QUESTIONS</vt:lpstr>
      <vt:lpstr>YES/NO QUESTIONS</vt:lpstr>
      <vt:lpstr>YES/NO QUESTIONS</vt:lpstr>
      <vt:lpstr>SHORT ANSWERS</vt:lpstr>
      <vt:lpstr>EXAMPLE</vt:lpstr>
      <vt:lpstr>MY PROFILE</vt:lpstr>
      <vt:lpstr>QUESTIONS</vt:lpstr>
      <vt:lpstr>MY PROFILE</vt:lpstr>
      <vt:lpstr>MY PROFILE</vt:lpstr>
      <vt:lpstr>MY PROFILE</vt:lpstr>
    </vt:vector>
  </TitlesOfParts>
  <Company>ICPNA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acervantes</dc:creator>
  <cp:lastModifiedBy>Koshka</cp:lastModifiedBy>
  <cp:revision>84</cp:revision>
  <dcterms:created xsi:type="dcterms:W3CDTF">2012-03-08T23:29:26Z</dcterms:created>
  <dcterms:modified xsi:type="dcterms:W3CDTF">2016-09-01T01:12:39Z</dcterms:modified>
</cp:coreProperties>
</file>