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Yes/No questions </a:t>
            </a:r>
            <a:br>
              <a:rPr lang="en-US" sz="3600" dirty="0" smtClean="0"/>
            </a:br>
            <a:r>
              <a:rPr lang="en-US" sz="3600" dirty="0" smtClean="0"/>
              <a:t>with verb Be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Unit 1 Lesson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914400"/>
          </a:xfrm>
        </p:spPr>
        <p:txBody>
          <a:bodyPr/>
          <a:lstStyle/>
          <a:p>
            <a:r>
              <a:rPr lang="en-US" dirty="0" smtClean="0"/>
              <a:t>People we like…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8" name="Content Placeholder 7" descr="i12664873201176975133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562600" y="152400"/>
            <a:ext cx="3045558" cy="1906784"/>
          </a:xfrm>
        </p:spPr>
      </p:pic>
      <p:pic>
        <p:nvPicPr>
          <p:cNvPr id="7" name="Content Placeholder 6" descr="brad-angelina-oceans-13-pr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743200" y="3260740"/>
            <a:ext cx="2438400" cy="334937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4800" y="1219200"/>
            <a:ext cx="1981200" cy="639762"/>
          </a:xfrm>
        </p:spPr>
        <p:txBody>
          <a:bodyPr/>
          <a:lstStyle/>
          <a:p>
            <a:r>
              <a:rPr lang="en-US" dirty="0" smtClean="0"/>
              <a:t>Athlete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67200" y="1219200"/>
            <a:ext cx="2057400" cy="639762"/>
          </a:xfrm>
        </p:spPr>
        <p:txBody>
          <a:bodyPr/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pic>
        <p:nvPicPr>
          <p:cNvPr id="9" name="Picture 8" descr="luis-horna-frenchopen08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05000"/>
            <a:ext cx="2286000" cy="2898322"/>
          </a:xfrm>
          <a:prstGeom prst="rect">
            <a:avLst/>
          </a:prstGeom>
        </p:spPr>
      </p:pic>
      <p:pic>
        <p:nvPicPr>
          <p:cNvPr id="10" name="Picture 9" descr="shaki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286000"/>
            <a:ext cx="2095500" cy="27940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1371600" y="59436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Actress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105400" y="59436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543800" y="2667000"/>
            <a:ext cx="2057400" cy="6397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301704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Shakira</a:t>
            </a:r>
            <a:r>
              <a:rPr lang="en-US" sz="2800" dirty="0" smtClean="0">
                <a:solidFill>
                  <a:srgbClr val="002060"/>
                </a:solidFill>
              </a:rPr>
              <a:t> is a singer.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Luis </a:t>
            </a:r>
            <a:r>
              <a:rPr lang="en-US" sz="2800" dirty="0" err="1" smtClean="0">
                <a:solidFill>
                  <a:srgbClr val="002060"/>
                </a:solidFill>
              </a:rPr>
              <a:t>Horna</a:t>
            </a:r>
            <a:r>
              <a:rPr lang="en-US" sz="2800" dirty="0" smtClean="0">
                <a:solidFill>
                  <a:srgbClr val="002060"/>
                </a:solidFill>
              </a:rPr>
              <a:t> is an athlete.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J.K. </a:t>
            </a:r>
            <a:r>
              <a:rPr lang="en-US" sz="2800" dirty="0" err="1" smtClean="0">
                <a:solidFill>
                  <a:srgbClr val="002060"/>
                </a:solidFill>
              </a:rPr>
              <a:t>Rowlings</a:t>
            </a:r>
            <a:r>
              <a:rPr lang="en-US" sz="2800" dirty="0" smtClean="0">
                <a:solidFill>
                  <a:srgbClr val="002060"/>
                </a:solidFill>
              </a:rPr>
              <a:t> is a writer.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Angelina Jolie is an actress.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Brad Pitt is an actor.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shaki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1000"/>
            <a:ext cx="17145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luis-horna-frenchopen0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86200"/>
            <a:ext cx="1772992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1266487320117697513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200"/>
            <a:ext cx="1447800" cy="1882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124200"/>
            <a:ext cx="2074158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she is. </a:t>
            </a:r>
            <a:r>
              <a:rPr lang="en-US" sz="2800" dirty="0" err="1" smtClean="0">
                <a:solidFill>
                  <a:srgbClr val="002060"/>
                </a:solidFill>
              </a:rPr>
              <a:t>Beyonce</a:t>
            </a:r>
            <a:r>
              <a:rPr lang="en-US" sz="2800" dirty="0" smtClean="0">
                <a:solidFill>
                  <a:srgbClr val="002060"/>
                </a:solidFill>
              </a:rPr>
              <a:t> is a singer from the U.S.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brother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student.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Beyonce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766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singer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he isn’t.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Mario Vargas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Llosa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writer.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Mario Vargas </a:t>
            </a:r>
            <a:r>
              <a:rPr lang="en-US" sz="2800" dirty="0" err="1" smtClean="0">
                <a:solidFill>
                  <a:srgbClr val="002060"/>
                </a:solidFill>
              </a:rPr>
              <a:t>Llosa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30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764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brother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teacher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1600200"/>
            <a:ext cx="1219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I am. I am a student.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favorite singer is _______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baseline="0" dirty="0" smtClean="0">
                <a:solidFill>
                  <a:srgbClr val="002060"/>
                </a:solidFill>
              </a:rPr>
              <a:t>Yes,</a:t>
            </a:r>
            <a:r>
              <a:rPr lang="en-US" sz="2800" dirty="0" smtClean="0">
                <a:solidFill>
                  <a:srgbClr val="002060"/>
                </a:solidFill>
              </a:rPr>
              <a:t> she is.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it isn’t.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is 412 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511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895600"/>
            <a:ext cx="5562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your classroom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02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err="1" smtClean="0">
                <a:solidFill>
                  <a:srgbClr val="002060"/>
                </a:solidFill>
              </a:rPr>
              <a:t>Beyonce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620904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favorite singer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600200"/>
            <a:ext cx="838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48"/>
            <a:ext cx="4495800" cy="6853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Yes, I am. I am Student.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No, I am not. I am Juan.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 it is. His Nickname is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Pochi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Yes she is.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Alizee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good singer.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_______________________?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No, it isn't. It is 123@gmail.com.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10" y="4548"/>
            <a:ext cx="4800600" cy="685345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your nickname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Pepe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Shakira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Are Juan and Pedro popular singers?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Communication</a:t>
            </a:r>
            <a:r>
              <a:rPr lang="es-PE" dirty="0" smtClean="0"/>
              <a:t> </a:t>
            </a:r>
            <a:r>
              <a:rPr lang="es-PE" dirty="0" err="1" smtClean="0"/>
              <a:t>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46482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Ask your partner :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770547"/>
            <a:ext cx="4235557" cy="571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</a:rPr>
              <a:t>Name</a:t>
            </a:r>
            <a:endParaRPr lang="es-PE" sz="2400" b="1" dirty="0" smtClean="0">
              <a:solidFill>
                <a:srgbClr val="002060"/>
              </a:solidFill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Nickname</a:t>
            </a: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Last</a:t>
            </a: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</a:t>
            </a:r>
            <a:endParaRPr kumimoji="0" lang="es-PE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Teacher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Actor/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actress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Singer</a:t>
            </a: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sports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player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movie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774107"/>
            <a:ext cx="5334001" cy="571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+mj-lt"/>
              <a:buAutoNum type="arabicPeriod"/>
              <a:tabLst/>
              <a:defRPr/>
            </a:pPr>
            <a:r>
              <a:rPr lang="es-PE" sz="2400" b="1" dirty="0" err="1" smtClean="0">
                <a:solidFill>
                  <a:srgbClr val="002060"/>
                </a:solidFill>
              </a:rPr>
              <a:t>What´s</a:t>
            </a:r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your</a:t>
            </a:r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name</a:t>
            </a:r>
            <a:r>
              <a:rPr lang="es-PE" sz="2400" b="1" dirty="0" smtClean="0">
                <a:solidFill>
                  <a:srgbClr val="002060"/>
                </a:solidFill>
              </a:rPr>
              <a:t>?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What´s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smtClean="0">
                <a:solidFill>
                  <a:srgbClr val="002060"/>
                </a:solidFill>
              </a:rPr>
              <a:t>n</a:t>
            </a: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ickname</a:t>
            </a: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What´s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smtClean="0">
                <a:solidFill>
                  <a:srgbClr val="002060"/>
                </a:solidFill>
              </a:rPr>
              <a:t>l</a:t>
            </a: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</a:t>
            </a: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P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</a:t>
            </a:r>
            <a:endParaRPr kumimoji="0" lang="es-PE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What´s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c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lass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 smtClean="0">
                <a:solidFill>
                  <a:srgbClr val="002060"/>
                </a:solidFill>
              </a:rPr>
              <a:t>Who´s</a:t>
            </a:r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Who´s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f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actor/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actress</a:t>
            </a:r>
            <a:endParaRPr lang="es-PE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Who´s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f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Singer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000" b="1" dirty="0" err="1">
                <a:solidFill>
                  <a:srgbClr val="002060"/>
                </a:solidFill>
              </a:rPr>
              <a:t>Who´s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f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sports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player</a:t>
            </a:r>
            <a:r>
              <a:rPr lang="es-PE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 smtClean="0">
                <a:solidFill>
                  <a:srgbClr val="002060"/>
                </a:solidFill>
              </a:rPr>
              <a:t>What´s</a:t>
            </a:r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f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25780" lvl="0" indent="-457200"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  <a:defRPr/>
            </a:pPr>
            <a:r>
              <a:rPr lang="es-PE" sz="2400" b="1" dirty="0" err="1">
                <a:solidFill>
                  <a:srgbClr val="002060"/>
                </a:solidFill>
              </a:rPr>
              <a:t>What´s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>
                <a:solidFill>
                  <a:srgbClr val="002060"/>
                </a:solidFill>
              </a:rPr>
              <a:t>your</a:t>
            </a:r>
            <a:r>
              <a:rPr lang="es-PE" sz="2400" b="1" dirty="0">
                <a:solidFill>
                  <a:srgbClr val="002060"/>
                </a:solidFill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</a:rPr>
              <a:t>f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avorite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s-PE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24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241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Yes/No questions  with verb Be</vt:lpstr>
      <vt:lpstr>People we like… </vt:lpstr>
      <vt:lpstr>PowerPoint Presentation</vt:lpstr>
      <vt:lpstr>Yes/No questions in English</vt:lpstr>
      <vt:lpstr>Yes/No questions in English</vt:lpstr>
      <vt:lpstr>PowerPoint Presentation</vt:lpstr>
      <vt:lpstr>Communication activity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DellK</cp:lastModifiedBy>
  <cp:revision>14</cp:revision>
  <dcterms:created xsi:type="dcterms:W3CDTF">2010-05-10T18:11:50Z</dcterms:created>
  <dcterms:modified xsi:type="dcterms:W3CDTF">2012-02-10T18:39:31Z</dcterms:modified>
</cp:coreProperties>
</file>