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743704" cy="3329581"/>
          </a:xfrm>
        </p:spPr>
        <p:txBody>
          <a:bodyPr/>
          <a:lstStyle/>
          <a:p>
            <a:r>
              <a:rPr lang="en-US" dirty="0" smtClean="0"/>
              <a:t>Greetings and Intros</a:t>
            </a:r>
            <a:endParaRPr lang="es-P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1 Lesson 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7357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904" y="622300"/>
            <a:ext cx="4396338" cy="576262"/>
          </a:xfrm>
        </p:spPr>
        <p:txBody>
          <a:bodyPr/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What is her name</a:t>
            </a:r>
            <a:r>
              <a:rPr lang="es-PE" sz="3200" dirty="0" smtClean="0">
                <a:latin typeface="Comic Sans MS" panose="030F0702030302020204" pitchFamily="66" charset="0"/>
              </a:rPr>
              <a:t>?</a:t>
            </a:r>
            <a:endParaRPr lang="es-PE" sz="3200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903" y="1231900"/>
            <a:ext cx="4396339" cy="500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 err="1" smtClean="0">
                <a:latin typeface="Comic Sans MS" panose="030F0702030302020204" pitchFamily="66" charset="0"/>
              </a:rPr>
              <a:t>Her</a:t>
            </a:r>
            <a:r>
              <a:rPr lang="es-PE" sz="2400" dirty="0" smtClean="0">
                <a:latin typeface="Comic Sans MS" panose="030F0702030302020204" pitchFamily="66" charset="0"/>
              </a:rPr>
              <a:t> </a:t>
            </a:r>
            <a:r>
              <a:rPr lang="es-PE" sz="2400" dirty="0" err="1" smtClean="0">
                <a:latin typeface="Comic Sans MS" panose="030F0702030302020204" pitchFamily="66" charset="0"/>
              </a:rPr>
              <a:t>name</a:t>
            </a:r>
            <a:r>
              <a:rPr lang="es-PE" sz="2400" dirty="0" smtClean="0">
                <a:latin typeface="Comic Sans MS" panose="030F0702030302020204" pitchFamily="66" charset="0"/>
              </a:rPr>
              <a:t> </a:t>
            </a:r>
            <a:r>
              <a:rPr lang="es-PE" sz="2400" dirty="0" err="1" smtClean="0">
                <a:latin typeface="Comic Sans MS" panose="030F0702030302020204" pitchFamily="66" charset="0"/>
              </a:rPr>
              <a:t>is</a:t>
            </a:r>
            <a:r>
              <a:rPr lang="es-PE" sz="2400" dirty="0" smtClean="0">
                <a:latin typeface="Comic Sans MS" panose="030F0702030302020204" pitchFamily="66" charset="0"/>
              </a:rPr>
              <a:t> Jane.</a:t>
            </a:r>
            <a:endParaRPr lang="es-PE" sz="2400" dirty="0">
              <a:latin typeface="Comic Sans MS" panose="030F0702030302020204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34237" y="4681538"/>
            <a:ext cx="4396339" cy="576262"/>
          </a:xfrm>
        </p:spPr>
        <p:txBody>
          <a:bodyPr/>
          <a:lstStyle/>
          <a:p>
            <a:r>
              <a:rPr lang="es-PE" sz="3200" dirty="0" err="1" smtClean="0">
                <a:latin typeface="Comic Sans MS" panose="030F0702030302020204" pitchFamily="66" charset="0"/>
              </a:rPr>
              <a:t>What</a:t>
            </a:r>
            <a:r>
              <a:rPr lang="es-PE" sz="3200" dirty="0" smtClean="0">
                <a:latin typeface="Comic Sans MS" panose="030F0702030302020204" pitchFamily="66" charset="0"/>
              </a:rPr>
              <a:t> </a:t>
            </a:r>
            <a:r>
              <a:rPr lang="es-PE" sz="3200" dirty="0" err="1" smtClean="0">
                <a:latin typeface="Comic Sans MS" panose="030F0702030302020204" pitchFamily="66" charset="0"/>
              </a:rPr>
              <a:t>is</a:t>
            </a:r>
            <a:r>
              <a:rPr lang="es-PE" sz="3200" dirty="0" smtClean="0">
                <a:latin typeface="Comic Sans MS" panose="030F0702030302020204" pitchFamily="66" charset="0"/>
              </a:rPr>
              <a:t> </a:t>
            </a:r>
            <a:r>
              <a:rPr lang="es-PE" sz="3200" dirty="0" err="1" smtClean="0">
                <a:latin typeface="Comic Sans MS" panose="030F0702030302020204" pitchFamily="66" charset="0"/>
              </a:rPr>
              <a:t>his</a:t>
            </a:r>
            <a:r>
              <a:rPr lang="es-PE" sz="3200" dirty="0" smtClean="0">
                <a:latin typeface="Comic Sans MS" panose="030F0702030302020204" pitchFamily="66" charset="0"/>
              </a:rPr>
              <a:t> </a:t>
            </a:r>
            <a:r>
              <a:rPr lang="es-PE" sz="3200" dirty="0" err="1" smtClean="0">
                <a:latin typeface="Comic Sans MS" panose="030F0702030302020204" pitchFamily="66" charset="0"/>
              </a:rPr>
              <a:t>name</a:t>
            </a:r>
            <a:r>
              <a:rPr lang="es-PE" sz="3200" dirty="0" smtClean="0">
                <a:latin typeface="Comic Sans MS" panose="030F0702030302020204" pitchFamily="66" charset="0"/>
              </a:rPr>
              <a:t>?</a:t>
            </a:r>
            <a:endParaRPr lang="es-PE" sz="32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34237" y="5291138"/>
            <a:ext cx="4396339" cy="500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 err="1" smtClean="0">
                <a:latin typeface="Comic Sans MS" panose="030F0702030302020204" pitchFamily="66" charset="0"/>
              </a:rPr>
              <a:t>His</a:t>
            </a:r>
            <a:r>
              <a:rPr lang="es-PE" sz="2400" dirty="0" smtClean="0">
                <a:latin typeface="Comic Sans MS" panose="030F0702030302020204" pitchFamily="66" charset="0"/>
              </a:rPr>
              <a:t> </a:t>
            </a:r>
            <a:r>
              <a:rPr lang="es-PE" sz="2400" dirty="0" err="1" smtClean="0">
                <a:latin typeface="Comic Sans MS" panose="030F0702030302020204" pitchFamily="66" charset="0"/>
              </a:rPr>
              <a:t>name</a:t>
            </a:r>
            <a:r>
              <a:rPr lang="es-PE" sz="2400" dirty="0" smtClean="0">
                <a:latin typeface="Comic Sans MS" panose="030F0702030302020204" pitchFamily="66" charset="0"/>
              </a:rPr>
              <a:t> </a:t>
            </a:r>
            <a:r>
              <a:rPr lang="es-PE" sz="2400" dirty="0" err="1" smtClean="0">
                <a:latin typeface="Comic Sans MS" panose="030F0702030302020204" pitchFamily="66" charset="0"/>
              </a:rPr>
              <a:t>is</a:t>
            </a:r>
            <a:r>
              <a:rPr lang="es-PE" sz="2400" dirty="0" smtClean="0">
                <a:latin typeface="Comic Sans MS" panose="030F0702030302020204" pitchFamily="66" charset="0"/>
              </a:rPr>
              <a:t> Bill.</a:t>
            </a:r>
            <a:endParaRPr lang="es-PE" sz="2400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http://static.guim.co.uk/sys-images/Guardian/Pix/pictures/2012/11/9/1352464428032/Close-up-of-man-and-woman-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04" y="1981200"/>
            <a:ext cx="6646333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47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27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Comic Sans MS</vt:lpstr>
      <vt:lpstr>Wingdings 3</vt:lpstr>
      <vt:lpstr>Ion</vt:lpstr>
      <vt:lpstr>Greetings and Intros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Greetings and Intros</dc:title>
  <dc:creator>Koshka</dc:creator>
  <cp:lastModifiedBy>Koshka</cp:lastModifiedBy>
  <cp:revision>2</cp:revision>
  <dcterms:created xsi:type="dcterms:W3CDTF">2014-06-05T05:05:02Z</dcterms:created>
  <dcterms:modified xsi:type="dcterms:W3CDTF">2014-06-05T05:25:09Z</dcterms:modified>
</cp:coreProperties>
</file>