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7FAD28B-861E-4F33-8B3C-AF14D8697DEC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7FAD28B-861E-4F33-8B3C-AF14D8697DEC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7FAD28B-861E-4F33-8B3C-AF14D8697DEC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2133600"/>
            <a:ext cx="4941794" cy="1975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Review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638800"/>
            <a:ext cx="4800600" cy="762000"/>
          </a:xfrm>
        </p:spPr>
        <p:txBody>
          <a:bodyPr/>
          <a:lstStyle/>
          <a:p>
            <a:r>
              <a:rPr lang="en-US" dirty="0" smtClean="0"/>
              <a:t>Basic 1 – Unit 2 Lesson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r>
              <a:rPr lang="en-US" dirty="0" smtClean="0"/>
              <a:t>Yes/No questions in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2057400"/>
            <a:ext cx="7848600" cy="8072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Yes, she is. </a:t>
            </a:r>
            <a:r>
              <a:rPr lang="en-US" sz="2800" dirty="0" err="1" smtClean="0">
                <a:solidFill>
                  <a:srgbClr val="002060"/>
                </a:solidFill>
              </a:rPr>
              <a:t>Beyonce</a:t>
            </a:r>
            <a:r>
              <a:rPr lang="en-US" sz="2800" dirty="0" smtClean="0">
                <a:solidFill>
                  <a:srgbClr val="002060"/>
                </a:solidFill>
              </a:rPr>
              <a:t> is a singer from the U.S.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5410200"/>
            <a:ext cx="7696200" cy="99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No, he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isn’t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My brother is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student.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066800"/>
            <a:ext cx="762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24000" y="10668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Beyonce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276600" y="10668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singer 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66800" y="3657600"/>
            <a:ext cx="769620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No, he isn’t.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Mario Vargas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Llosa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writer.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66800" y="2895600"/>
            <a:ext cx="762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00200" y="28956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dirty="0" smtClean="0">
                <a:solidFill>
                  <a:srgbClr val="002060"/>
                </a:solidFill>
              </a:rPr>
              <a:t>Mario Vargas </a:t>
            </a:r>
            <a:r>
              <a:rPr lang="en-US" sz="2800" dirty="0" err="1" smtClean="0">
                <a:solidFill>
                  <a:srgbClr val="002060"/>
                </a:solidFill>
              </a:rPr>
              <a:t>Llosa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953000" y="28956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actor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43000" y="4648200"/>
            <a:ext cx="762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76400" y="46482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dirty="0">
                <a:solidFill>
                  <a:srgbClr val="002060"/>
                </a:solidFill>
              </a:rPr>
              <a:t>y</a:t>
            </a:r>
            <a:r>
              <a:rPr lang="en-US" sz="2800" dirty="0" smtClean="0">
                <a:solidFill>
                  <a:srgbClr val="002060"/>
                </a:solidFill>
              </a:rPr>
              <a:t>our brother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810000" y="46482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a teacher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95400" y="1600200"/>
            <a:ext cx="1219200" cy="6096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676400" y="1828800"/>
            <a:ext cx="609600" cy="1524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r>
              <a:rPr lang="en-US" dirty="0" smtClean="0"/>
              <a:t>Yes/No questions in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2057400"/>
            <a:ext cx="7848600" cy="8072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Yes, I am. I am a student.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5410200"/>
            <a:ext cx="7696200" cy="9906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No, she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isn’t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My favorite singer is _______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800" baseline="0" dirty="0" smtClean="0">
                <a:solidFill>
                  <a:srgbClr val="002060"/>
                </a:solidFill>
              </a:rPr>
              <a:t>Yes,</a:t>
            </a:r>
            <a:r>
              <a:rPr lang="en-US" sz="2800" dirty="0" smtClean="0">
                <a:solidFill>
                  <a:srgbClr val="002060"/>
                </a:solidFill>
              </a:rPr>
              <a:t> she is.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066800"/>
            <a:ext cx="10668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76400" y="10668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0800" y="10668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 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90600" y="3657600"/>
            <a:ext cx="769620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No, it isn’t. </a:t>
            </a:r>
            <a:r>
              <a:rPr lang="en-US" sz="2800" dirty="0">
                <a:solidFill>
                  <a:srgbClr val="002060"/>
                </a:solidFill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is 412 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66800" y="2895600"/>
            <a:ext cx="762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00200" y="28956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dirty="0" smtClean="0">
                <a:solidFill>
                  <a:srgbClr val="002060"/>
                </a:solidFill>
              </a:rPr>
              <a:t>511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514600" y="2895600"/>
            <a:ext cx="55626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dirty="0" smtClean="0">
                <a:solidFill>
                  <a:srgbClr val="002060"/>
                </a:solidFill>
              </a:rPr>
              <a:t>your classroom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43000" y="4648200"/>
            <a:ext cx="10668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 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00200" y="46482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dirty="0" err="1" smtClean="0">
                <a:solidFill>
                  <a:srgbClr val="002060"/>
                </a:solidFill>
              </a:rPr>
              <a:t>Shakira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71800" y="46482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800" dirty="0">
                <a:solidFill>
                  <a:srgbClr val="002060"/>
                </a:solidFill>
              </a:rPr>
              <a:t>y</a:t>
            </a:r>
            <a:r>
              <a:rPr lang="en-US" sz="2800" dirty="0" smtClean="0">
                <a:solidFill>
                  <a:srgbClr val="002060"/>
                </a:solidFill>
              </a:rPr>
              <a:t>our favorite singer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447800" y="1600200"/>
            <a:ext cx="838200" cy="6096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676400" y="1828800"/>
            <a:ext cx="609600" cy="1524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41910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________________________?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Yes, I am. I am Student.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________________________?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No, I am not. I am Juan.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______________________?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Yes it is. His Nickname is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Pochi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_____________________?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Yes she is.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Alizee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good singer.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_______________________?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No, it isn't. It is 123@gmail.com.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304800"/>
            <a:ext cx="4800600" cy="6096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6.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Are you a writer?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7.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your nickname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Pepe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8.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Shakira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your favorite singer?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9. Is your brother in Basic 1?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10. Are Juan and Pedro popular singers?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___________________________ 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76200"/>
            <a:ext cx="4724400" cy="6705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1</a:t>
            </a:r>
            <a:r>
              <a:rPr lang="en-US" sz="2000" dirty="0" smtClean="0">
                <a:latin typeface="Comic Sans MS" pitchFamily="66" charset="0"/>
              </a:rPr>
              <a:t>.____________________?</a:t>
            </a:r>
            <a:endParaRPr lang="en-US" sz="2000" dirty="0">
              <a:latin typeface="Comic Sans MS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mic Sans MS" pitchFamily="66" charset="0"/>
              </a:rPr>
              <a:t>No, </a:t>
            </a:r>
            <a:r>
              <a:rPr lang="en-US" sz="2800" dirty="0" smtClean="0">
                <a:latin typeface="Comic Sans MS" pitchFamily="66" charset="0"/>
              </a:rPr>
              <a:t>it is</a:t>
            </a:r>
            <a:r>
              <a:rPr lang="en-US" sz="2800" dirty="0" smtClean="0">
                <a:latin typeface="Comic Sans MS" pitchFamily="66" charset="0"/>
              </a:rPr>
              <a:t>n´t</a:t>
            </a:r>
            <a:r>
              <a:rPr lang="en-US" sz="2800" dirty="0">
                <a:latin typeface="Comic Sans MS" pitchFamily="66" charset="0"/>
              </a:rPr>
              <a:t>. </a:t>
            </a:r>
            <a:r>
              <a:rPr lang="en-US" sz="2800" dirty="0">
                <a:latin typeface="Comic Sans MS" pitchFamily="66" charset="0"/>
              </a:rPr>
              <a:t>L</a:t>
            </a:r>
            <a:r>
              <a:rPr lang="en-US" sz="2800" dirty="0" smtClean="0">
                <a:latin typeface="Comic Sans MS" pitchFamily="66" charset="0"/>
              </a:rPr>
              <a:t>ima is big.</a:t>
            </a:r>
            <a:endParaRPr lang="en-US" dirty="0">
              <a:latin typeface="Comic Sans MS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mic Sans MS" pitchFamily="66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2</a:t>
            </a:r>
            <a:r>
              <a:rPr lang="en-US" sz="2000" dirty="0">
                <a:latin typeface="Comic Sans MS" pitchFamily="66" charset="0"/>
              </a:rPr>
              <a:t>.____________________?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Comic Sans MS" pitchFamily="66" charset="0"/>
              </a:rPr>
              <a:t>Yes, she </a:t>
            </a:r>
            <a:r>
              <a:rPr lang="en-US" sz="2800" dirty="0" smtClean="0">
                <a:latin typeface="Comic Sans MS" pitchFamily="66" charset="0"/>
              </a:rPr>
              <a:t>is from France.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mic Sans MS" pitchFamily="66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3</a:t>
            </a:r>
            <a:r>
              <a:rPr lang="en-US" sz="2000" dirty="0">
                <a:latin typeface="Comic Sans MS" pitchFamily="66" charset="0"/>
              </a:rPr>
              <a:t>.____________________?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Comic Sans MS" pitchFamily="66" charset="0"/>
              </a:rPr>
              <a:t>They </a:t>
            </a:r>
            <a:r>
              <a:rPr lang="en-US" sz="2800" dirty="0">
                <a:latin typeface="Comic Sans MS" pitchFamily="66" charset="0"/>
              </a:rPr>
              <a:t>are from Rio.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mic Sans MS" pitchFamily="66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4</a:t>
            </a:r>
            <a:r>
              <a:rPr lang="en-US" sz="2000" dirty="0">
                <a:latin typeface="Comic Sans MS" pitchFamily="66" charset="0"/>
              </a:rPr>
              <a:t>.____________________?</a:t>
            </a:r>
            <a:endParaRPr lang="en-US" dirty="0">
              <a:latin typeface="Comic Sans MS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smtClean="0">
                <a:latin typeface="Comic Sans MS" pitchFamily="66" charset="0"/>
              </a:rPr>
              <a:t>He is at ICPNA.</a:t>
            </a:r>
            <a:endParaRPr lang="en-US" sz="2800" dirty="0">
              <a:latin typeface="Comic Sans MS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mic Sans MS" pitchFamily="66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5</a:t>
            </a:r>
            <a:r>
              <a:rPr lang="en-US" sz="2000" dirty="0">
                <a:latin typeface="Comic Sans MS" pitchFamily="66" charset="0"/>
              </a:rPr>
              <a:t>.____________________?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Comic Sans MS" pitchFamily="66" charset="0"/>
              </a:rPr>
              <a:t>I </a:t>
            </a:r>
            <a:r>
              <a:rPr lang="en-US" sz="2800" dirty="0">
                <a:latin typeface="Comic Sans MS" pitchFamily="66" charset="0"/>
              </a:rPr>
              <a:t>am in Cuzco</a:t>
            </a:r>
            <a:r>
              <a:rPr lang="en-US" sz="2800" dirty="0" smtClean="0">
                <a:latin typeface="Comic Sans MS" pitchFamily="66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mic Sans MS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mic Sans MS" pitchFamily="66" charset="0"/>
              </a:rPr>
              <a:t>6.</a:t>
            </a:r>
            <a:r>
              <a:rPr lang="en-US" sz="2000" dirty="0" smtClean="0">
                <a:latin typeface="Comic Sans MS" pitchFamily="66" charset="0"/>
              </a:rPr>
              <a:t> ___________________?</a:t>
            </a:r>
            <a:endParaRPr lang="en-US" sz="2000" dirty="0">
              <a:latin typeface="Comic Sans MS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mic Sans MS" pitchFamily="66" charset="0"/>
              </a:rPr>
              <a:t>Lima is big and noisy.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rgbClr val="00206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76200"/>
            <a:ext cx="4495800" cy="6781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7. Where are you from?</a:t>
            </a:r>
          </a:p>
          <a:p>
            <a:r>
              <a:rPr lang="en-US" dirty="0" smtClean="0">
                <a:latin typeface="Comic Sans MS" pitchFamily="66" charset="0"/>
              </a:rPr>
              <a:t>___________________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 </a:t>
            </a:r>
          </a:p>
          <a:p>
            <a:r>
              <a:rPr lang="en-US" sz="2800" dirty="0" smtClean="0">
                <a:latin typeface="Comic Sans MS" pitchFamily="66" charset="0"/>
              </a:rPr>
              <a:t>8</a:t>
            </a:r>
            <a:r>
              <a:rPr lang="en-US" sz="2800" dirty="0">
                <a:latin typeface="Comic Sans MS" pitchFamily="66" charset="0"/>
              </a:rPr>
              <a:t>. </a:t>
            </a:r>
            <a:r>
              <a:rPr lang="en-US" sz="2800" dirty="0" smtClean="0">
                <a:latin typeface="Comic Sans MS" pitchFamily="66" charset="0"/>
              </a:rPr>
              <a:t>What is your city like?</a:t>
            </a:r>
          </a:p>
          <a:p>
            <a:r>
              <a:rPr lang="en-US" dirty="0" smtClean="0">
                <a:latin typeface="Comic Sans MS" pitchFamily="66" charset="0"/>
              </a:rPr>
              <a:t>__________________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 </a:t>
            </a:r>
          </a:p>
          <a:p>
            <a:r>
              <a:rPr lang="en-US" sz="2800" dirty="0">
                <a:latin typeface="Comic Sans MS" pitchFamily="66" charset="0"/>
              </a:rPr>
              <a:t>9. </a:t>
            </a:r>
            <a:r>
              <a:rPr lang="en-US" sz="2800" dirty="0" smtClean="0">
                <a:latin typeface="Comic Sans MS" pitchFamily="66" charset="0"/>
              </a:rPr>
              <a:t>Where is ICPNA?</a:t>
            </a:r>
          </a:p>
          <a:p>
            <a:r>
              <a:rPr lang="en-US" dirty="0" smtClean="0">
                <a:latin typeface="Comic Sans MS" pitchFamily="66" charset="0"/>
              </a:rPr>
              <a:t>___________________</a:t>
            </a:r>
            <a:endParaRPr lang="en-US" dirty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sz="2800" dirty="0" smtClean="0">
                <a:latin typeface="Comic Sans MS" pitchFamily="66" charset="0"/>
              </a:rPr>
              <a:t>10. Who is your favorite singer?</a:t>
            </a:r>
          </a:p>
          <a:p>
            <a:r>
              <a:rPr lang="en-US" sz="2000" dirty="0" smtClean="0">
                <a:latin typeface="Comic Sans MS" pitchFamily="66" charset="0"/>
              </a:rPr>
              <a:t>___________________</a:t>
            </a:r>
            <a:endParaRPr lang="en-US" sz="2000" dirty="0">
              <a:latin typeface="Comic Sans MS" pitchFamily="66" charset="0"/>
            </a:endParaRPr>
          </a:p>
          <a:p>
            <a:endParaRPr lang="es-PE" sz="2000" dirty="0" smtClean="0">
              <a:latin typeface="Comic Sans MS" pitchFamily="66" charset="0"/>
            </a:endParaRPr>
          </a:p>
          <a:p>
            <a:r>
              <a:rPr lang="es-PE" sz="2800" dirty="0" smtClean="0">
                <a:latin typeface="Comic Sans MS" pitchFamily="66" charset="0"/>
              </a:rPr>
              <a:t>11.Where are </a:t>
            </a:r>
            <a:r>
              <a:rPr lang="es-PE" sz="2800" dirty="0" err="1" smtClean="0">
                <a:latin typeface="Comic Sans MS" pitchFamily="66" charset="0"/>
              </a:rPr>
              <a:t>you</a:t>
            </a:r>
            <a:r>
              <a:rPr lang="es-PE" sz="2800" dirty="0" smtClean="0">
                <a:latin typeface="Comic Sans MS" pitchFamily="66" charset="0"/>
              </a:rPr>
              <a:t>?</a:t>
            </a:r>
          </a:p>
          <a:p>
            <a:r>
              <a:rPr lang="en-US" dirty="0" smtClean="0">
                <a:latin typeface="Comic Sans MS" pitchFamily="66" charset="0"/>
              </a:rPr>
              <a:t>___________________</a:t>
            </a:r>
            <a:endParaRPr lang="en-US" dirty="0">
              <a:latin typeface="Comic Sans MS" pitchFamily="66" charset="0"/>
            </a:endParaRPr>
          </a:p>
          <a:p>
            <a:endParaRPr lang="es-PE" dirty="0" smtClean="0">
              <a:latin typeface="Comic Sans MS" pitchFamily="66" charset="0"/>
            </a:endParaRPr>
          </a:p>
          <a:p>
            <a:r>
              <a:rPr lang="es-PE" sz="2800" dirty="0" smtClean="0">
                <a:latin typeface="Comic Sans MS" pitchFamily="66" charset="0"/>
              </a:rPr>
              <a:t>12.Who </a:t>
            </a:r>
            <a:r>
              <a:rPr lang="es-PE" sz="2800" dirty="0" err="1" smtClean="0">
                <a:latin typeface="Comic Sans MS" pitchFamily="66" charset="0"/>
              </a:rPr>
              <a:t>is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your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teacher</a:t>
            </a:r>
            <a:r>
              <a:rPr lang="es-PE" sz="2800" dirty="0" smtClean="0">
                <a:latin typeface="Comic Sans MS" pitchFamily="66" charset="0"/>
              </a:rPr>
              <a:t>?</a:t>
            </a:r>
          </a:p>
          <a:p>
            <a:r>
              <a:rPr lang="en-US" dirty="0" smtClean="0">
                <a:latin typeface="Comic Sans MS" pitchFamily="66" charset="0"/>
              </a:rPr>
              <a:t>__________________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5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656"/>
            <a:ext cx="5867400" cy="6705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1</a:t>
            </a:r>
            <a:r>
              <a:rPr lang="en-US" dirty="0" smtClean="0">
                <a:latin typeface="Comic Sans MS" pitchFamily="66" charset="0"/>
              </a:rPr>
              <a:t>.____________________?</a:t>
            </a:r>
            <a:endParaRPr lang="en-US" dirty="0">
              <a:latin typeface="Comic Sans MS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No, I am not. I am from China.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2.____________________?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mic Sans MS" pitchFamily="66" charset="0"/>
              </a:rPr>
              <a:t>She is from France.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mic Sans MS" pitchFamily="66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3.____________________?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mic Sans MS" pitchFamily="66" charset="0"/>
              </a:rPr>
              <a:t>They </a:t>
            </a:r>
            <a:r>
              <a:rPr lang="en-US" dirty="0">
                <a:latin typeface="Comic Sans MS" pitchFamily="66" charset="0"/>
              </a:rPr>
              <a:t>are from Rio.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4.____________________?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mic Sans MS" pitchFamily="66" charset="0"/>
              </a:rPr>
              <a:t>I </a:t>
            </a:r>
            <a:r>
              <a:rPr lang="en-US" dirty="0">
                <a:latin typeface="Comic Sans MS" pitchFamily="66" charset="0"/>
              </a:rPr>
              <a:t>am here with Mary.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5.____________________?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mic Sans MS" pitchFamily="66" charset="0"/>
              </a:rPr>
              <a:t>I </a:t>
            </a:r>
            <a:r>
              <a:rPr lang="en-US" dirty="0">
                <a:latin typeface="Comic Sans MS" pitchFamily="66" charset="0"/>
              </a:rPr>
              <a:t>am in Cuzco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mic Sans MS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mic Sans MS" pitchFamily="66" charset="0"/>
              </a:rPr>
              <a:t>6. ___________________?</a:t>
            </a:r>
            <a:endParaRPr lang="en-US" dirty="0">
              <a:latin typeface="Comic Sans MS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Lima is big and noisy.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rgbClr val="00206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3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304800"/>
            <a:ext cx="8689075" cy="6400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7. Where are you from?</a:t>
            </a:r>
          </a:p>
          <a:p>
            <a:r>
              <a:rPr lang="en-US" sz="2400" dirty="0" smtClean="0">
                <a:latin typeface="Comic Sans MS" pitchFamily="66" charset="0"/>
              </a:rPr>
              <a:t>______________________</a:t>
            </a:r>
            <a:endParaRPr lang="en-US" sz="24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 </a:t>
            </a:r>
          </a:p>
          <a:p>
            <a:r>
              <a:rPr lang="en-US" sz="2400" dirty="0" smtClean="0">
                <a:latin typeface="Comic Sans MS" pitchFamily="66" charset="0"/>
              </a:rPr>
              <a:t>8</a:t>
            </a:r>
            <a:r>
              <a:rPr lang="en-US" sz="2400" dirty="0">
                <a:latin typeface="Comic Sans MS" pitchFamily="66" charset="0"/>
              </a:rPr>
              <a:t>. </a:t>
            </a:r>
            <a:r>
              <a:rPr lang="en-US" sz="2400" dirty="0" smtClean="0">
                <a:latin typeface="Comic Sans MS" pitchFamily="66" charset="0"/>
              </a:rPr>
              <a:t>What is your city like?</a:t>
            </a:r>
          </a:p>
          <a:p>
            <a:r>
              <a:rPr lang="en-US" sz="2400" dirty="0">
                <a:latin typeface="Comic Sans MS" pitchFamily="66" charset="0"/>
              </a:rPr>
              <a:t>______________________</a:t>
            </a:r>
          </a:p>
          <a:p>
            <a:r>
              <a:rPr lang="en-US" sz="2400" dirty="0">
                <a:latin typeface="Comic Sans MS" pitchFamily="66" charset="0"/>
              </a:rPr>
              <a:t> </a:t>
            </a:r>
          </a:p>
          <a:p>
            <a:r>
              <a:rPr lang="en-US" sz="2400" dirty="0">
                <a:latin typeface="Comic Sans MS" pitchFamily="66" charset="0"/>
              </a:rPr>
              <a:t>9. </a:t>
            </a:r>
            <a:r>
              <a:rPr lang="en-US" sz="2400" dirty="0" smtClean="0">
                <a:latin typeface="Comic Sans MS" pitchFamily="66" charset="0"/>
              </a:rPr>
              <a:t>Where is ICPNA?</a:t>
            </a:r>
          </a:p>
          <a:p>
            <a:r>
              <a:rPr lang="en-US" sz="2400" dirty="0">
                <a:latin typeface="Comic Sans MS" pitchFamily="66" charset="0"/>
              </a:rPr>
              <a:t>______________________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10. Who is your favorite singer?</a:t>
            </a:r>
          </a:p>
          <a:p>
            <a:r>
              <a:rPr lang="en-US" sz="2400" dirty="0" smtClean="0">
                <a:latin typeface="Comic Sans MS" pitchFamily="66" charset="0"/>
              </a:rPr>
              <a:t>______________________</a:t>
            </a:r>
            <a:endParaRPr lang="en-US" sz="2400" dirty="0">
              <a:latin typeface="Comic Sans MS" pitchFamily="66" charset="0"/>
            </a:endParaRPr>
          </a:p>
          <a:p>
            <a:endParaRPr lang="es-PE" sz="2400" dirty="0" smtClean="0">
              <a:latin typeface="Comic Sans MS" pitchFamily="66" charset="0"/>
            </a:endParaRPr>
          </a:p>
          <a:p>
            <a:r>
              <a:rPr lang="es-PE" sz="2400" dirty="0" smtClean="0">
                <a:latin typeface="Comic Sans MS" pitchFamily="66" charset="0"/>
              </a:rPr>
              <a:t>11.Where are </a:t>
            </a:r>
            <a:r>
              <a:rPr lang="es-PE" sz="2400" dirty="0" err="1" smtClean="0">
                <a:latin typeface="Comic Sans MS" pitchFamily="66" charset="0"/>
              </a:rPr>
              <a:t>you</a:t>
            </a:r>
            <a:r>
              <a:rPr lang="es-PE" sz="2400" dirty="0" smtClean="0">
                <a:latin typeface="Comic Sans MS" pitchFamily="66" charset="0"/>
              </a:rPr>
              <a:t>?</a:t>
            </a:r>
          </a:p>
          <a:p>
            <a:r>
              <a:rPr lang="en-US" sz="2400" dirty="0">
                <a:latin typeface="Comic Sans MS" pitchFamily="66" charset="0"/>
              </a:rPr>
              <a:t>______________________</a:t>
            </a:r>
          </a:p>
          <a:p>
            <a:endParaRPr lang="es-PE" sz="2400" dirty="0" smtClean="0">
              <a:latin typeface="Comic Sans MS" pitchFamily="66" charset="0"/>
            </a:endParaRPr>
          </a:p>
          <a:p>
            <a:r>
              <a:rPr lang="es-PE" sz="2400" dirty="0" smtClean="0">
                <a:latin typeface="Comic Sans MS" pitchFamily="66" charset="0"/>
              </a:rPr>
              <a:t>12.Who </a:t>
            </a:r>
            <a:r>
              <a:rPr lang="es-PE" sz="2400" dirty="0" err="1" smtClean="0">
                <a:latin typeface="Comic Sans MS" pitchFamily="66" charset="0"/>
              </a:rPr>
              <a:t>is</a:t>
            </a:r>
            <a:r>
              <a:rPr lang="es-PE" sz="2400" dirty="0" smtClean="0">
                <a:latin typeface="Comic Sans MS" pitchFamily="66" charset="0"/>
              </a:rPr>
              <a:t> </a:t>
            </a:r>
            <a:r>
              <a:rPr lang="es-PE" sz="2400" dirty="0" err="1" smtClean="0">
                <a:latin typeface="Comic Sans MS" pitchFamily="66" charset="0"/>
              </a:rPr>
              <a:t>your</a:t>
            </a:r>
            <a:r>
              <a:rPr lang="es-PE" sz="2400" dirty="0" smtClean="0">
                <a:latin typeface="Comic Sans MS" pitchFamily="66" charset="0"/>
              </a:rPr>
              <a:t> </a:t>
            </a:r>
            <a:r>
              <a:rPr lang="es-PE" sz="2400" dirty="0" err="1" smtClean="0">
                <a:latin typeface="Comic Sans MS" pitchFamily="66" charset="0"/>
              </a:rPr>
              <a:t>teacher</a:t>
            </a:r>
            <a:r>
              <a:rPr lang="es-PE" sz="2400" dirty="0" smtClean="0">
                <a:latin typeface="Comic Sans MS" pitchFamily="66" charset="0"/>
              </a:rPr>
              <a:t>?</a:t>
            </a:r>
          </a:p>
          <a:p>
            <a:r>
              <a:rPr lang="en-US" sz="2400" dirty="0" smtClean="0">
                <a:latin typeface="Comic Sans MS" pitchFamily="66" charset="0"/>
              </a:rPr>
              <a:t>______________________</a:t>
            </a:r>
            <a:endParaRPr 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98</TotalTime>
  <Words>174</Words>
  <Application>Microsoft Office PowerPoint</Application>
  <PresentationFormat>On-screen Show (4:3)</PresentationFormat>
  <Paragraphs>125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Review</vt:lpstr>
      <vt:lpstr>Yes/No questions in English</vt:lpstr>
      <vt:lpstr>Yes/No questions in English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yes/no questions  with verb Be</dc:title>
  <dc:creator>Lychee</dc:creator>
  <cp:lastModifiedBy>DellK</cp:lastModifiedBy>
  <cp:revision>17</cp:revision>
  <dcterms:created xsi:type="dcterms:W3CDTF">2010-05-10T18:11:50Z</dcterms:created>
  <dcterms:modified xsi:type="dcterms:W3CDTF">2012-02-16T18:19:10Z</dcterms:modified>
</cp:coreProperties>
</file>