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6" r:id="rId6"/>
    <p:sldId id="268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  <p:sldId id="263" r:id="rId19"/>
    <p:sldId id="264" r:id="rId20"/>
    <p:sldId id="265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58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80EDB3-DA87-4EA2-9C7E-53ED6394A8B7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Countries and Nationalities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 – Unit 2 a – Countries of the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rica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9" y="137161"/>
            <a:ext cx="7792341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rica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1"/>
            <a:ext cx="8458200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3" y="6827"/>
            <a:ext cx="7745241" cy="685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ttp://i.infopls.com/images/states_img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"/>
            <a:ext cx="914400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8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rica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481"/>
            <a:ext cx="9144000" cy="63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rica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"/>
            <a:ext cx="670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rica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432275" y="233585"/>
            <a:ext cx="4173908" cy="92743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latin typeface="Comic Sans MS" pitchFamily="66" charset="0"/>
              </a:rPr>
              <a:t>Who´s</a:t>
            </a:r>
            <a:r>
              <a:rPr lang="es-PE" sz="3000" dirty="0" smtClean="0">
                <a:latin typeface="Comic Sans MS" pitchFamily="66" charset="0"/>
              </a:rPr>
              <a:t> he?</a:t>
            </a:r>
            <a:endParaRPr lang="en-US" sz="3000" dirty="0">
              <a:latin typeface="Comic Sans MS" pitchFamily="66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32275" y="682238"/>
            <a:ext cx="4173908" cy="206096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He´s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Ryan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3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470875" y="216493"/>
            <a:ext cx="4173908" cy="92743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latin typeface="Comic Sans MS" pitchFamily="66" charset="0"/>
              </a:rPr>
              <a:t>Who´s</a:t>
            </a:r>
            <a:r>
              <a:rPr lang="es-PE" sz="3000" dirty="0" smtClean="0">
                <a:latin typeface="Comic Sans MS" pitchFamily="66" charset="0"/>
              </a:rPr>
              <a:t> </a:t>
            </a:r>
            <a:r>
              <a:rPr lang="es-PE" sz="3000" dirty="0" err="1" smtClean="0">
                <a:latin typeface="Comic Sans MS" pitchFamily="66" charset="0"/>
              </a:rPr>
              <a:t>she</a:t>
            </a:r>
            <a:r>
              <a:rPr lang="es-PE" sz="3000" dirty="0" smtClean="0">
                <a:latin typeface="Comic Sans MS" pitchFamily="66" charset="0"/>
              </a:rPr>
              <a:t>?</a:t>
            </a:r>
            <a:endParaRPr lang="en-US" sz="3000" dirty="0">
              <a:latin typeface="Comic Sans MS" pitchFamily="66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732234" y="682238"/>
            <a:ext cx="3878366" cy="206096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She´s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Monica</a:t>
            </a:r>
            <a:r>
              <a:rPr lang="es-PE" sz="3000" dirty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3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52813" y="1425011"/>
            <a:ext cx="4572000" cy="92743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latin typeface="Comic Sans MS" pitchFamily="66" charset="0"/>
              </a:rPr>
              <a:t>Where´s</a:t>
            </a:r>
            <a:r>
              <a:rPr lang="es-PE" sz="3000" dirty="0" smtClean="0">
                <a:latin typeface="Comic Sans MS" pitchFamily="66" charset="0"/>
              </a:rPr>
              <a:t> he </a:t>
            </a:r>
            <a:r>
              <a:rPr lang="es-PE" sz="3000" dirty="0" err="1" smtClean="0">
                <a:latin typeface="Comic Sans MS" pitchFamily="66" charset="0"/>
              </a:rPr>
              <a:t>from</a:t>
            </a:r>
            <a:r>
              <a:rPr lang="es-PE" sz="3000" dirty="0" smtClean="0">
                <a:latin typeface="Comic Sans MS" pitchFamily="66" charset="0"/>
              </a:rPr>
              <a:t>?</a:t>
            </a:r>
            <a:endParaRPr lang="en-US" sz="3000" dirty="0">
              <a:latin typeface="Comic Sans MS" pitchFamily="66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80288" y="2157100"/>
            <a:ext cx="3878366" cy="206096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He´s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from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Canberra, Australia.</a:t>
            </a:r>
            <a:endParaRPr lang="en-US" sz="3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4554196" y="1415254"/>
            <a:ext cx="4572000" cy="92743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latin typeface="Comic Sans MS" pitchFamily="66" charset="0"/>
              </a:rPr>
              <a:t>Where´s</a:t>
            </a:r>
            <a:r>
              <a:rPr lang="es-PE" sz="3000" dirty="0" smtClean="0">
                <a:latin typeface="Comic Sans MS" pitchFamily="66" charset="0"/>
              </a:rPr>
              <a:t> </a:t>
            </a:r>
            <a:r>
              <a:rPr lang="es-PE" sz="3000" dirty="0" err="1" smtClean="0">
                <a:latin typeface="Comic Sans MS" pitchFamily="66" charset="0"/>
              </a:rPr>
              <a:t>she</a:t>
            </a:r>
            <a:r>
              <a:rPr lang="es-PE" sz="3000" dirty="0" smtClean="0">
                <a:latin typeface="Comic Sans MS" pitchFamily="66" charset="0"/>
              </a:rPr>
              <a:t> </a:t>
            </a:r>
            <a:r>
              <a:rPr lang="es-PE" sz="3000" dirty="0" err="1" smtClean="0">
                <a:latin typeface="Comic Sans MS" pitchFamily="66" charset="0"/>
              </a:rPr>
              <a:t>from</a:t>
            </a:r>
            <a:r>
              <a:rPr lang="es-PE" sz="3000" dirty="0" smtClean="0">
                <a:latin typeface="Comic Sans MS" pitchFamily="66" charset="0"/>
              </a:rPr>
              <a:t>?</a:t>
            </a:r>
            <a:endParaRPr lang="en-US" sz="3000" dirty="0">
              <a:latin typeface="Comic Sans MS" pitchFamily="66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680247" y="2093719"/>
            <a:ext cx="3878366" cy="206096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She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from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Mexico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City,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Mexico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3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1026" name="Picture 2" descr="https://virtual.icpna.edu.pe/mediafiles/World%20Link%20Intro/Imagenes/U2-A-1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4111" r="47103" b="36160"/>
          <a:stretch/>
        </p:blipFill>
        <p:spPr bwMode="auto">
          <a:xfrm>
            <a:off x="2280302" y="3302753"/>
            <a:ext cx="4547787" cy="31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193348" y="231556"/>
            <a:ext cx="4173908" cy="92743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latin typeface="Comic Sans MS" pitchFamily="66" charset="0"/>
              </a:rPr>
              <a:t>Who´s</a:t>
            </a:r>
            <a:r>
              <a:rPr lang="es-PE" sz="3000" dirty="0" smtClean="0">
                <a:latin typeface="Comic Sans MS" pitchFamily="66" charset="0"/>
              </a:rPr>
              <a:t> he?</a:t>
            </a:r>
            <a:endParaRPr lang="en-US" sz="3000" dirty="0">
              <a:latin typeface="Comic Sans MS" pitchFamily="66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193348" y="680209"/>
            <a:ext cx="3845252" cy="267259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He´s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Ryan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. He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Australian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he´s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>
                <a:solidFill>
                  <a:srgbClr val="0070C0"/>
                </a:solidFill>
                <a:latin typeface="Comic Sans MS" pitchFamily="66" charset="0"/>
              </a:rPr>
              <a:t>from</a:t>
            </a:r>
            <a:r>
              <a:rPr lang="es-PE" sz="3000" dirty="0">
                <a:solidFill>
                  <a:srgbClr val="0070C0"/>
                </a:solidFill>
                <a:latin typeface="Comic Sans MS" pitchFamily="66" charset="0"/>
              </a:rPr>
              <a:t> Canberra, Australia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. He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speaks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English.</a:t>
            </a:r>
            <a:endParaRPr lang="en-US" sz="30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sz="3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04800" y="3886200"/>
            <a:ext cx="8458200" cy="2520194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He´s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He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nationality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he´s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from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city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(country)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He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speaks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language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28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1026" name="Picture 2" descr="https://virtual.icpna.edu.pe/mediafiles/World%20Link%20Intro/Imagenes/U2-A-1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5496" r="68825" b="36160"/>
          <a:stretch/>
        </p:blipFill>
        <p:spPr bwMode="auto">
          <a:xfrm>
            <a:off x="5029200" y="66113"/>
            <a:ext cx="2541524" cy="39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193348" y="231556"/>
            <a:ext cx="4173908" cy="92743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latin typeface="Comic Sans MS" pitchFamily="66" charset="0"/>
              </a:rPr>
              <a:t>Who´s</a:t>
            </a:r>
            <a:r>
              <a:rPr lang="es-PE" sz="3000" dirty="0" smtClean="0">
                <a:latin typeface="Comic Sans MS" pitchFamily="66" charset="0"/>
              </a:rPr>
              <a:t> </a:t>
            </a:r>
            <a:r>
              <a:rPr lang="es-PE" sz="3000" dirty="0" err="1" smtClean="0">
                <a:latin typeface="Comic Sans MS" pitchFamily="66" charset="0"/>
              </a:rPr>
              <a:t>she</a:t>
            </a:r>
            <a:r>
              <a:rPr lang="es-PE" sz="3000" dirty="0" smtClean="0">
                <a:latin typeface="Comic Sans MS" pitchFamily="66" charset="0"/>
              </a:rPr>
              <a:t>?</a:t>
            </a:r>
            <a:endParaRPr lang="en-US" sz="3000" dirty="0">
              <a:latin typeface="Comic Sans MS" pitchFamily="66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193348" y="680209"/>
            <a:ext cx="4340552" cy="267259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She´s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Monica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. He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Mexican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he´s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>
                <a:solidFill>
                  <a:srgbClr val="0070C0"/>
                </a:solidFill>
                <a:latin typeface="Comic Sans MS" pitchFamily="66" charset="0"/>
              </a:rPr>
              <a:t>from</a:t>
            </a:r>
            <a:r>
              <a:rPr lang="es-PE" sz="3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Mexico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City,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Mexico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She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speaks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3000" dirty="0" err="1" smtClean="0">
                <a:solidFill>
                  <a:srgbClr val="0070C0"/>
                </a:solidFill>
                <a:latin typeface="Comic Sans MS" pitchFamily="66" charset="0"/>
              </a:rPr>
              <a:t>Spanish</a:t>
            </a:r>
            <a:r>
              <a:rPr lang="es-PE" sz="3000" dirty="0" smtClean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3000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sz="3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04800" y="3886200"/>
            <a:ext cx="8458200" cy="2520194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dirty="0" err="1" smtClean="0">
                <a:solidFill>
                  <a:srgbClr val="0070C0"/>
                </a:solidFill>
                <a:latin typeface="Comic Sans MS" pitchFamily="66" charset="0"/>
              </a:rPr>
              <a:t>She´s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4000" dirty="0" err="1" smtClean="0">
                <a:solidFill>
                  <a:srgbClr val="0070C0"/>
                </a:solidFill>
                <a:latin typeface="Comic Sans MS" pitchFamily="66" charset="0"/>
              </a:rPr>
              <a:t>She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nationality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4000" dirty="0" err="1" smtClean="0">
                <a:solidFill>
                  <a:srgbClr val="0070C0"/>
                </a:solidFill>
                <a:latin typeface="Comic Sans MS" pitchFamily="66" charset="0"/>
              </a:rPr>
              <a:t>she´s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from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city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(country)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4000" dirty="0" err="1" smtClean="0">
                <a:solidFill>
                  <a:srgbClr val="0070C0"/>
                </a:solidFill>
                <a:latin typeface="Comic Sans MS" pitchFamily="66" charset="0"/>
              </a:rPr>
              <a:t>She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speaks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language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28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1026" name="Picture 2" descr="https://virtual.icpna.edu.pe/mediafiles/World%20Link%20Intro/Imagenes/U2-A-1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8" t="34225" r="46726" b="35484"/>
          <a:stretch/>
        </p:blipFill>
        <p:spPr bwMode="auto">
          <a:xfrm>
            <a:off x="4700955" y="67537"/>
            <a:ext cx="4062045" cy="370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0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24" y="228600"/>
            <a:ext cx="9185930" cy="6470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4800" y="3886200"/>
            <a:ext cx="8458200" cy="2520194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dirty="0" err="1" smtClean="0">
                <a:solidFill>
                  <a:srgbClr val="0070C0"/>
                </a:solidFill>
                <a:latin typeface="Comic Sans MS" pitchFamily="66" charset="0"/>
              </a:rPr>
              <a:t>She´s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4000" dirty="0" err="1" smtClean="0">
                <a:solidFill>
                  <a:srgbClr val="0070C0"/>
                </a:solidFill>
                <a:latin typeface="Comic Sans MS" pitchFamily="66" charset="0"/>
              </a:rPr>
              <a:t>She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nationality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4000" dirty="0" err="1" smtClean="0">
                <a:solidFill>
                  <a:srgbClr val="0070C0"/>
                </a:solidFill>
                <a:latin typeface="Comic Sans MS" pitchFamily="66" charset="0"/>
              </a:rPr>
              <a:t>she´s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from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city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(country)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4000" dirty="0" err="1" smtClean="0">
                <a:solidFill>
                  <a:srgbClr val="0070C0"/>
                </a:solidFill>
                <a:latin typeface="Comic Sans MS" pitchFamily="66" charset="0"/>
              </a:rPr>
              <a:t>She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speaks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language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28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59635" y="838200"/>
            <a:ext cx="8458200" cy="2520194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He´s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He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nationality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he´s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from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city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(country)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He </a:t>
            </a:r>
            <a:r>
              <a:rPr lang="es-PE" sz="4000" dirty="0" err="1">
                <a:solidFill>
                  <a:srgbClr val="0070C0"/>
                </a:solidFill>
                <a:latin typeface="Comic Sans MS" pitchFamily="66" charset="0"/>
              </a:rPr>
              <a:t>speaks</a:t>
            </a:r>
            <a:r>
              <a:rPr lang="es-PE" sz="4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28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language</a:t>
            </a:r>
            <a:r>
              <a:rPr lang="es-PE" sz="28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28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93348" y="231556"/>
            <a:ext cx="4173908" cy="927432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000" dirty="0" err="1" smtClean="0">
                <a:latin typeface="Comic Sans MS" pitchFamily="66" charset="0"/>
              </a:rPr>
              <a:t>Who´s</a:t>
            </a:r>
            <a:r>
              <a:rPr lang="es-PE" sz="3000" dirty="0" smtClean="0">
                <a:latin typeface="Comic Sans MS" pitchFamily="66" charset="0"/>
              </a:rPr>
              <a:t> </a:t>
            </a:r>
            <a:r>
              <a:rPr lang="es-PE" sz="3000" dirty="0" err="1" smtClean="0">
                <a:latin typeface="Comic Sans MS" pitchFamily="66" charset="0"/>
              </a:rPr>
              <a:t>she</a:t>
            </a:r>
            <a:r>
              <a:rPr lang="es-PE" sz="3000" dirty="0" smtClean="0">
                <a:latin typeface="Comic Sans MS" pitchFamily="66" charset="0"/>
              </a:rPr>
              <a:t> / he?</a:t>
            </a:r>
            <a:endParaRPr lang="en-US" sz="3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5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4799" y="1752600"/>
            <a:ext cx="8839201" cy="4425194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B : </a:t>
            </a:r>
            <a:r>
              <a:rPr lang="es-PE" sz="5400" dirty="0" err="1" smtClean="0">
                <a:solidFill>
                  <a:srgbClr val="0070C0"/>
                </a:solidFill>
                <a:latin typeface="Comic Sans MS" pitchFamily="66" charset="0"/>
              </a:rPr>
              <a:t>People</a:t>
            </a: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5400" dirty="0" err="1" smtClean="0">
                <a:solidFill>
                  <a:srgbClr val="0070C0"/>
                </a:solidFill>
                <a:latin typeface="Comic Sans MS" pitchFamily="66" charset="0"/>
              </a:rPr>
              <a:t>from</a:t>
            </a: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  </a:t>
            </a:r>
            <a:r>
              <a:rPr lang="es-PE" sz="40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(country) </a:t>
            </a: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 are  </a:t>
            </a:r>
            <a:r>
              <a:rPr lang="es-PE" sz="40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40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nationality</a:t>
            </a:r>
            <a:r>
              <a:rPr lang="es-PE" sz="40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5400" dirty="0" err="1" smtClean="0">
                <a:solidFill>
                  <a:srgbClr val="0070C0"/>
                </a:solidFill>
                <a:latin typeface="Comic Sans MS" pitchFamily="66" charset="0"/>
              </a:rPr>
              <a:t>The</a:t>
            </a: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 capital of </a:t>
            </a:r>
            <a:r>
              <a:rPr lang="es-PE" sz="4000" u="sng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(country</a:t>
            </a:r>
            <a:r>
              <a:rPr lang="es-PE" sz="40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.   </a:t>
            </a:r>
            <a:r>
              <a:rPr lang="es-PE" sz="5400" dirty="0" err="1" smtClean="0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  </a:t>
            </a:r>
            <a:r>
              <a:rPr lang="es-PE" sz="4000" u="sng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4000" u="sng" dirty="0" err="1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city</a:t>
            </a:r>
            <a:r>
              <a:rPr lang="es-PE" sz="40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.        </a:t>
            </a:r>
            <a:r>
              <a:rPr lang="es-PE" sz="5400" dirty="0" err="1" smtClean="0">
                <a:solidFill>
                  <a:srgbClr val="0070C0"/>
                </a:solidFill>
                <a:latin typeface="Comic Sans MS" pitchFamily="66" charset="0"/>
              </a:rPr>
              <a:t>They</a:t>
            </a: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5400" dirty="0" err="1" smtClean="0">
                <a:solidFill>
                  <a:srgbClr val="0070C0"/>
                </a:solidFill>
                <a:latin typeface="Comic Sans MS" pitchFamily="66" charset="0"/>
              </a:rPr>
              <a:t>speak</a:t>
            </a: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40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(</a:t>
            </a:r>
            <a:r>
              <a:rPr lang="es-PE" sz="4000" u="sng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language</a:t>
            </a:r>
            <a:r>
              <a:rPr lang="es-PE" sz="4000" u="sng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)</a:t>
            </a:r>
            <a:r>
              <a:rPr lang="es-PE" sz="4000" dirty="0" smtClean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4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04799" y="362857"/>
            <a:ext cx="84582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5400" dirty="0" smtClean="0">
                <a:solidFill>
                  <a:srgbClr val="0070C0"/>
                </a:solidFill>
                <a:latin typeface="Comic Sans MS" pitchFamily="66" charset="0"/>
              </a:rPr>
              <a:t>A: Australia !</a:t>
            </a:r>
            <a:endParaRPr lang="en-US" sz="4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334000" y="1828800"/>
            <a:ext cx="2819400" cy="701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800" dirty="0" smtClean="0">
                <a:solidFill>
                  <a:srgbClr val="C00000"/>
                </a:solidFill>
                <a:latin typeface="Comic Sans MS" pitchFamily="66" charset="0"/>
              </a:rPr>
              <a:t>Australia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600200" y="2710240"/>
            <a:ext cx="3200400" cy="701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800" dirty="0" err="1" smtClean="0">
                <a:solidFill>
                  <a:srgbClr val="C00000"/>
                </a:solidFill>
                <a:latin typeface="Comic Sans MS" pitchFamily="66" charset="0"/>
              </a:rPr>
              <a:t>Australian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219200" y="3433382"/>
            <a:ext cx="2892176" cy="701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800" dirty="0" smtClean="0">
                <a:solidFill>
                  <a:srgbClr val="C00000"/>
                </a:solidFill>
                <a:latin typeface="Comic Sans MS" pitchFamily="66" charset="0"/>
              </a:rPr>
              <a:t>Australia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5029200" y="3562800"/>
            <a:ext cx="2892176" cy="701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800" dirty="0" smtClean="0">
                <a:solidFill>
                  <a:srgbClr val="C00000"/>
                </a:solidFill>
                <a:latin typeface="Comic Sans MS" pitchFamily="66" charset="0"/>
              </a:rPr>
              <a:t>Canberra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4147662" y="4419600"/>
            <a:ext cx="2892176" cy="701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800" dirty="0" smtClean="0">
                <a:solidFill>
                  <a:srgbClr val="C00000"/>
                </a:solidFill>
                <a:latin typeface="Comic Sans MS" pitchFamily="66" charset="0"/>
              </a:rPr>
              <a:t>English.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74023-3d-us-flag-screensa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52400" y="2438400"/>
            <a:ext cx="3886200" cy="2914650"/>
          </a:xfrm>
        </p:spPr>
      </p:pic>
      <p:pic>
        <p:nvPicPr>
          <p:cNvPr id="8" name="Content Placeholder 7" descr="flags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95066" y="381000"/>
            <a:ext cx="4848934" cy="599328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52400" y="1752600"/>
            <a:ext cx="3886200" cy="64008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Flag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228600" y="2239963"/>
            <a:ext cx="8991600" cy="685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CANADA                      	JAPAN            THE UNITED STATES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5" name="Picture 8" descr="Animated-Flag-Canada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04055"/>
            <a:ext cx="2362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Animated-Flag-USA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9561" y="686512"/>
            <a:ext cx="22098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Animated-Flag-Japan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609598"/>
            <a:ext cx="26479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Animated-Flag-China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343400"/>
            <a:ext cx="26479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Animated-Flag-Russia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4343400"/>
            <a:ext cx="26479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 descr="Animated-Flag-Australia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00400" y="4343400"/>
            <a:ext cx="26479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685800" y="3733800"/>
            <a:ext cx="82296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n-US" sz="2000" dirty="0" smtClean="0">
                <a:latin typeface="Comic Sans MS" pitchFamily="66" charset="0"/>
              </a:rPr>
              <a:t>RUSSIA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                   AUSTRALIA                      CHINA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28600" y="2239963"/>
            <a:ext cx="3276600" cy="685800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itchFamily="66" charset="0"/>
              </a:rPr>
              <a:t>The </a:t>
            </a:r>
            <a:r>
              <a:rPr lang="en-US" sz="2000" dirty="0" smtClean="0">
                <a:latin typeface="Comic Sans MS" pitchFamily="66" charset="0"/>
              </a:rPr>
              <a:t>United States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4" name="Picture 10" descr="Animated-Flag-USA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368" y="380999"/>
            <a:ext cx="2813169" cy="185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86697" y="5486400"/>
            <a:ext cx="3276600" cy="685800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mic Sans MS" pitchFamily="66" charset="0"/>
              </a:rPr>
              <a:t>The United Kingdom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2052" name="Picture 4" descr="https://slm-assets0.secondlife.com/assets/3490935/original/XstreetGif_UK.gif?130439134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86701"/>
            <a:ext cx="3199599" cy="23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sources.woodlands-junior.kent.sch.uk/customs/questions/britain/u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52800"/>
            <a:ext cx="32861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.infopls.com/images/states_imgma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7227"/>
            <a:ext cx="4572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3810000" y="887127"/>
            <a:ext cx="3276600" cy="685800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itchFamily="66" charset="0"/>
              </a:rPr>
              <a:t>The </a:t>
            </a:r>
            <a:r>
              <a:rPr lang="en-US" sz="2000" dirty="0" smtClean="0">
                <a:latin typeface="Comic Sans MS" pitchFamily="66" charset="0"/>
              </a:rPr>
              <a:t>United States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4" name="Picture 10" descr="Animated-Flag-USA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82" y="-14204"/>
            <a:ext cx="2813169" cy="185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 descr="http://i.infopls.com/images/states_img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629400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1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lm-assets0.secondlife.com/assets/3490935/original/XstreetGif_UK.gif?130439134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505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f/f2/United_Kingdom_labelled_ma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9881"/>
            <a:ext cx="3826401" cy="639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7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rica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rica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876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</TotalTime>
  <Words>232</Words>
  <Application>Microsoft Office PowerPoint</Application>
  <PresentationFormat>On-screen Show (4:3)</PresentationFormat>
  <Paragraphs>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Countries and Nationalities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16</cp:revision>
  <dcterms:created xsi:type="dcterms:W3CDTF">2010-05-12T17:58:59Z</dcterms:created>
  <dcterms:modified xsi:type="dcterms:W3CDTF">2014-05-14T04:09:01Z</dcterms:modified>
</cp:coreProperties>
</file>