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9" r:id="rId7"/>
    <p:sldId id="258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Countries and Nationalities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 – Unit 2 a – Countries of the world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 r="1335"/>
          <a:stretch>
            <a:fillRect/>
          </a:stretch>
        </p:blipFill>
        <p:spPr bwMode="auto">
          <a:xfrm>
            <a:off x="411163" y="504825"/>
            <a:ext cx="82089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 r="1450"/>
          <a:stretch>
            <a:fillRect/>
          </a:stretch>
        </p:blipFill>
        <p:spPr bwMode="auto">
          <a:xfrm>
            <a:off x="411163" y="504825"/>
            <a:ext cx="8199437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 r="1508"/>
          <a:stretch>
            <a:fillRect/>
          </a:stretch>
        </p:blipFill>
        <p:spPr bwMode="auto">
          <a:xfrm>
            <a:off x="411163" y="504825"/>
            <a:ext cx="8194675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 r="992"/>
          <a:stretch>
            <a:fillRect/>
          </a:stretch>
        </p:blipFill>
        <p:spPr bwMode="auto">
          <a:xfrm>
            <a:off x="411163" y="504825"/>
            <a:ext cx="8237537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 r="1335"/>
          <a:stretch>
            <a:fillRect/>
          </a:stretch>
        </p:blipFill>
        <p:spPr bwMode="auto">
          <a:xfrm>
            <a:off x="411163" y="504825"/>
            <a:ext cx="8208962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7848600" cy="5133147"/>
          </a:xfrm>
        </p:spPr>
      </p:pic>
      <p:sp>
        <p:nvSpPr>
          <p:cNvPr id="5" name="TextBox 4"/>
          <p:cNvSpPr txBox="1"/>
          <p:nvPr/>
        </p:nvSpPr>
        <p:spPr>
          <a:xfrm>
            <a:off x="17060" y="188794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Where is Angelina Jolie?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59" y="645994"/>
            <a:ext cx="347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She is in Cuzco.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188794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Where is Angelina Jolie from?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199" y="645994"/>
            <a:ext cx="364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She is from the U. S. 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3" name="Picture 2" descr="angelina-jolies-tattoo-uploaded-jose-m-ruiz-garrido-at-flic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733800"/>
            <a:ext cx="2147886" cy="28638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90600" y="2438400"/>
            <a:ext cx="2990850" cy="3987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74" y="295701"/>
            <a:ext cx="4569725" cy="7924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Who is your favorite singer?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274" y="1438701"/>
            <a:ext cx="4569725" cy="79248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My favorite singer is </a:t>
            </a:r>
            <a:r>
              <a:rPr lang="en-US" sz="2400" dirty="0" err="1" smtClean="0">
                <a:latin typeface="Comic Sans MS" pitchFamily="66" charset="0"/>
              </a:rPr>
              <a:t>Tongo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9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24400" y="2438400"/>
            <a:ext cx="4182745" cy="3810000"/>
          </a:xfr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4724400" y="295701"/>
            <a:ext cx="4419600" cy="7924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</a:rPr>
              <a:t>What is your favorite movie?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724400" y="1438701"/>
            <a:ext cx="4419600" cy="7924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</a:rPr>
              <a:t>My favorite movie is Avatar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</TotalTime>
  <Words>60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Countries and Nationalities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13</cp:revision>
  <dcterms:created xsi:type="dcterms:W3CDTF">2010-05-12T17:58:59Z</dcterms:created>
  <dcterms:modified xsi:type="dcterms:W3CDTF">2011-03-04T15:14:37Z</dcterms:modified>
</cp:coreProperties>
</file>