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3" r:id="rId4"/>
    <p:sldId id="258" r:id="rId5"/>
    <p:sldId id="275" r:id="rId6"/>
    <p:sldId id="276" r:id="rId7"/>
    <p:sldId id="277" r:id="rId8"/>
    <p:sldId id="278" r:id="rId9"/>
    <p:sldId id="280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9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80EDB3-DA87-4EA2-9C7E-53ED6394A8B7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2881C37-9F95-4C5E-9C69-629BB02179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Countries and Nationalities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1 – Unit 2 </a:t>
            </a:r>
            <a:r>
              <a:rPr lang="en-US" dirty="0" smtClean="0"/>
              <a:t>b </a:t>
            </a:r>
            <a:r>
              <a:rPr lang="en-US" dirty="0" smtClean="0"/>
              <a:t>– </a:t>
            </a:r>
            <a:r>
              <a:rPr lang="en-US" dirty="0" smtClean="0"/>
              <a:t>a postcard from a friend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ombay-Ice-Creamery-San-Francisco-Exteri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645"/>
            <a:ext cx="3506944" cy="26302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7979" y="881943"/>
            <a:ext cx="2525135" cy="31304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2053568609_06cad6c9c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012408"/>
            <a:ext cx="4256314" cy="2834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san-francisco-skylin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" y="76200"/>
            <a:ext cx="7197754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21771" y="646689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Stores / shops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78971" y="6118553"/>
            <a:ext cx="381000" cy="228600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rica-ma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9" y="137161"/>
            <a:ext cx="7792341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6863306" cy="4371147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What is this?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It is a postcard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28600" y="2667000"/>
            <a:ext cx="1371600" cy="533400"/>
          </a:xfrm>
          <a:prstGeom prst="rightArrow">
            <a:avLst>
              <a:gd name="adj1" fmla="val 5511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8879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A neighborhood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8879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A busy café 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1958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66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8879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Small markets 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28" y="51008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" y="2971800"/>
            <a:ext cx="481584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200" y="18879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Small markets </a:t>
            </a:r>
            <a:endParaRPr lang="en-US" sz="4000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28" y="51008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" y="2971800"/>
            <a:ext cx="481584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orld-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64000" cy="3048000"/>
          </a:xfrm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6934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Where is Chinatown in Lima?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1066800"/>
            <a:ext cx="6934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It is in Capon and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Paruro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 Street</a:t>
            </a:r>
          </a:p>
        </p:txBody>
      </p:sp>
      <p:pic>
        <p:nvPicPr>
          <p:cNvPr id="7" name="Picture 6" descr="foto-de-calle-capon-lim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24200"/>
            <a:ext cx="3848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1219200"/>
            <a:ext cx="918470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8200" y="18879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Souvenirs from Cuzco 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144</TotalTime>
  <Words>51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Countries and Nationalities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17</cp:revision>
  <dcterms:created xsi:type="dcterms:W3CDTF">2010-05-12T17:58:59Z</dcterms:created>
  <dcterms:modified xsi:type="dcterms:W3CDTF">2013-03-15T17:08:33Z</dcterms:modified>
</cp:coreProperties>
</file>