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EBFBCE6-61E9-4D3A-9EAA-1917A577BE97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79BBD00-2D70-4DBE-BEA6-9BCA8552A7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Hi, </a:t>
            </a:r>
            <a:r>
              <a:rPr lang="es-PE" sz="28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´m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b="1" i="1" u="sng" dirty="0" smtClean="0">
                <a:solidFill>
                  <a:srgbClr val="FF0000"/>
                </a:solidFill>
                <a:latin typeface="Comic Sans MS" pitchFamily="66" charset="0"/>
              </a:rPr>
              <a:t>Antonio Banderas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  <a:p>
            <a:pPr lvl="5"/>
            <a:r>
              <a:rPr lang="es-PE" sz="2300" dirty="0" smtClean="0">
                <a:solidFill>
                  <a:srgbClr val="002060"/>
                </a:solidFill>
                <a:latin typeface="Comic Sans MS" pitchFamily="66" charset="0"/>
              </a:rPr>
              <a:t>Hi, </a:t>
            </a:r>
            <a:r>
              <a:rPr lang="es-PE" sz="2300" b="1" i="1" u="sng" dirty="0" smtClean="0">
                <a:solidFill>
                  <a:srgbClr val="002060"/>
                </a:solidFill>
                <a:latin typeface="Comic Sans MS" pitchFamily="66" charset="0"/>
              </a:rPr>
              <a:t>Antonio</a:t>
            </a:r>
            <a:r>
              <a:rPr lang="es-PE" sz="2300" dirty="0" smtClean="0">
                <a:solidFill>
                  <a:srgbClr val="002060"/>
                </a:solidFill>
                <a:latin typeface="Comic Sans MS" pitchFamily="66" charset="0"/>
              </a:rPr>
              <a:t>. I am </a:t>
            </a:r>
            <a:r>
              <a:rPr lang="es-PE" sz="2300" b="1" i="1" u="sng" dirty="0" smtClean="0">
                <a:solidFill>
                  <a:srgbClr val="002060"/>
                </a:solidFill>
                <a:latin typeface="Comic Sans MS" pitchFamily="66" charset="0"/>
              </a:rPr>
              <a:t>Jennifer </a:t>
            </a:r>
            <a:r>
              <a:rPr lang="es-PE" sz="2300" b="1" i="1" u="sng" dirty="0" err="1" smtClean="0">
                <a:solidFill>
                  <a:srgbClr val="002060"/>
                </a:solidFill>
                <a:latin typeface="Comic Sans MS" pitchFamily="66" charset="0"/>
              </a:rPr>
              <a:t>Lopez</a:t>
            </a:r>
            <a:r>
              <a:rPr lang="es-PE" sz="2300" u="sng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Hi, </a:t>
            </a:r>
            <a:r>
              <a:rPr lang="es-PE" sz="2800" b="1" i="1" u="sng" dirty="0" smtClean="0">
                <a:solidFill>
                  <a:srgbClr val="FF0000"/>
                </a:solidFill>
                <a:latin typeface="Comic Sans MS" pitchFamily="66" charset="0"/>
              </a:rPr>
              <a:t>Jennifer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. Are </a:t>
            </a:r>
            <a:r>
              <a:rPr lang="es-PE" sz="2800" u="sng" dirty="0" err="1" smtClean="0">
                <a:solidFill>
                  <a:srgbClr val="FF0000"/>
                </a:solidFill>
                <a:latin typeface="Comic Sans MS" pitchFamily="66" charset="0"/>
              </a:rPr>
              <a:t>you</a:t>
            </a:r>
            <a:r>
              <a:rPr lang="es-PE" sz="28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b="1" i="1" u="sng" dirty="0" err="1" smtClean="0">
                <a:solidFill>
                  <a:srgbClr val="FF0000"/>
                </a:solidFill>
                <a:latin typeface="Comic Sans MS" pitchFamily="66" charset="0"/>
              </a:rPr>
              <a:t>peruvian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lvl="5"/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No,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I´m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not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</a:p>
          <a:p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Where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are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you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lvl="5"/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I am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from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b="1" i="1" u="sng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2700" b="1" i="1" u="sng" dirty="0" smtClean="0">
                <a:solidFill>
                  <a:srgbClr val="002060"/>
                </a:solidFill>
                <a:latin typeface="Comic Sans MS" pitchFamily="66" charset="0"/>
              </a:rPr>
              <a:t> U.S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. I am </a:t>
            </a:r>
            <a:r>
              <a:rPr lang="es-PE" sz="2700" b="1" i="1" u="sng" dirty="0" err="1" smtClean="0">
                <a:solidFill>
                  <a:srgbClr val="002060"/>
                </a:solidFill>
                <a:latin typeface="Comic Sans MS" pitchFamily="66" charset="0"/>
              </a:rPr>
              <a:t>american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Interesting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!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Which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city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are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you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lvl="5"/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I am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from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b="1" i="1" u="sng" dirty="0" smtClean="0">
                <a:solidFill>
                  <a:srgbClr val="002060"/>
                </a:solidFill>
                <a:latin typeface="Comic Sans MS" pitchFamily="66" charset="0"/>
              </a:rPr>
              <a:t>New york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from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  <a:p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I am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b="1" i="1" u="sng" dirty="0" err="1" smtClean="0">
                <a:solidFill>
                  <a:srgbClr val="FF0000"/>
                </a:solidFill>
                <a:latin typeface="Comic Sans MS" pitchFamily="66" charset="0"/>
              </a:rPr>
              <a:t>Spain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</a:p>
          <a:p>
            <a:pPr lvl="5"/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Which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city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from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  <a:p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I am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b="1" i="1" u="sng" dirty="0" err="1" smtClean="0">
                <a:solidFill>
                  <a:srgbClr val="FF0000"/>
                </a:solidFill>
                <a:latin typeface="Comic Sans MS" pitchFamily="66" charset="0"/>
              </a:rPr>
              <a:t>Malaga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  <a:p>
            <a:pPr lvl="5"/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Great!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Nice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meet</a:t>
            </a:r>
            <a:r>
              <a:rPr lang="es-PE" sz="27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700" dirty="0" err="1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endParaRPr lang="es-PE" sz="27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Nice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too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meet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you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s-PE" sz="2800" dirty="0" err="1" smtClean="0">
                <a:solidFill>
                  <a:srgbClr val="FF0000"/>
                </a:solidFill>
                <a:latin typeface="Comic Sans MS" pitchFamily="66" charset="0"/>
              </a:rPr>
              <a:t>too</a:t>
            </a:r>
            <a:r>
              <a:rPr lang="es-PE" sz="28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4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896544" cy="48965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096759"/>
              </p:ext>
            </p:extLst>
          </p:nvPr>
        </p:nvGraphicFramePr>
        <p:xfrm>
          <a:off x="251520" y="260648"/>
          <a:ext cx="8568952" cy="5913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4216"/>
                <a:gridCol w="1418744"/>
                <a:gridCol w="1461576"/>
                <a:gridCol w="1901384"/>
                <a:gridCol w="1843032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PE" sz="2800" dirty="0" err="1" smtClean="0">
                          <a:latin typeface="Comic Sans MS" pitchFamily="66" charset="0"/>
                        </a:rPr>
                        <a:t>Answers</a:t>
                      </a:r>
                      <a:r>
                        <a:rPr lang="es-PE" sz="2800" baseline="0" dirty="0" smtClean="0">
                          <a:latin typeface="Comic Sans MS" pitchFamily="66" charset="0"/>
                        </a:rPr>
                        <a:t> 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Austria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Lima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----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California</a:t>
                      </a: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Nevada</a:t>
                      </a: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Florida</a:t>
                      </a: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Texas</a:t>
                      </a:r>
                      <a:r>
                        <a:rPr lang="es-PE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r>
                        <a:rPr lang="es-PE" baseline="0" dirty="0" smtClean="0">
                          <a:latin typeface="Comic Sans MS" pitchFamily="66" charset="0"/>
                        </a:rPr>
                        <a:t>New York 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Finish</a:t>
                      </a:r>
                      <a:r>
                        <a:rPr lang="es-PE" dirty="0" smtClean="0">
                          <a:latin typeface="Comic Sans MS" pitchFamily="66" charset="0"/>
                        </a:rPr>
                        <a:t> !!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Italy</a:t>
                      </a:r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Norway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Athens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Colombian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Lima, </a:t>
                      </a:r>
                      <a:r>
                        <a:rPr lang="es-PE" dirty="0" err="1" smtClean="0">
                          <a:latin typeface="Comic Sans MS" pitchFamily="66" charset="0"/>
                        </a:rPr>
                        <a:t>Peru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omic Sans MS" pitchFamily="66" charset="0"/>
                        </a:rPr>
                        <a:t>----</a:t>
                      </a:r>
                      <a:endParaRPr lang="en-US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dirty="0" smtClean="0">
                          <a:latin typeface="Comic Sans MS" pitchFamily="66" charset="0"/>
                        </a:rPr>
                        <a:t> U.K.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Buenos aires</a:t>
                      </a: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Rosario</a:t>
                      </a: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Mendoza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Brazil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Washington DC</a:t>
                      </a: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Australia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omic Sans MS" pitchFamily="66" charset="0"/>
                        </a:rPr>
                        <a:t>----</a:t>
                      </a:r>
                      <a:endParaRPr lang="en-US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Spain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Cairo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Start</a:t>
                      </a:r>
                      <a:r>
                        <a:rPr lang="es-PE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dirty="0" err="1" smtClean="0">
                          <a:latin typeface="Comic Sans MS" pitchFamily="66" charset="0"/>
                        </a:rPr>
                        <a:t>Here</a:t>
                      </a:r>
                      <a:r>
                        <a:rPr lang="es-PE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Brasilia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err="1" smtClean="0">
                          <a:latin typeface="Comic Sans MS" pitchFamily="66" charset="0"/>
                        </a:rPr>
                        <a:t>Spanish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omic Sans MS" pitchFamily="66" charset="0"/>
                        </a:rPr>
                        <a:t>----</a:t>
                      </a:r>
                      <a:endParaRPr lang="en-US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r>
                        <a:rPr lang="es-PE" dirty="0" smtClean="0">
                          <a:latin typeface="Comic Sans MS" pitchFamily="66" charset="0"/>
                        </a:rPr>
                        <a:t>Paris, France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70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91</TotalTime>
  <Words>135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DellK</cp:lastModifiedBy>
  <cp:revision>5</cp:revision>
  <dcterms:created xsi:type="dcterms:W3CDTF">2011-09-14T17:03:15Z</dcterms:created>
  <dcterms:modified xsi:type="dcterms:W3CDTF">2011-09-14T18:38:38Z</dcterms:modified>
</cp:coreProperties>
</file>