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Unit </a:t>
            </a:r>
            <a:r>
              <a:rPr lang="en-US" dirty="0" smtClean="0"/>
              <a:t>3 </a:t>
            </a:r>
            <a:r>
              <a:rPr lang="en-US" dirty="0" smtClean="0"/>
              <a:t>Lesson </a:t>
            </a:r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she is. </a:t>
            </a:r>
            <a:r>
              <a:rPr lang="en-US" sz="2800" dirty="0" err="1" smtClean="0">
                <a:solidFill>
                  <a:srgbClr val="002060"/>
                </a:solidFill>
              </a:rPr>
              <a:t>Beyonce</a:t>
            </a:r>
            <a:r>
              <a:rPr lang="en-US" sz="2800" dirty="0" smtClean="0">
                <a:solidFill>
                  <a:srgbClr val="002060"/>
                </a:solidFill>
              </a:rPr>
              <a:t> is a singer from the U.S.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brother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student.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Beyonce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766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singer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he isn’t.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Mario Vargas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Llosa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writer.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Mario Vargas </a:t>
            </a:r>
            <a:r>
              <a:rPr lang="en-US" sz="2800" dirty="0" err="1" smtClean="0">
                <a:solidFill>
                  <a:srgbClr val="002060"/>
                </a:solidFill>
              </a:rPr>
              <a:t>Llosa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30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764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brother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100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teacher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1600200"/>
            <a:ext cx="1219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Yes/No questions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2057400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Yes, I am. I am a student.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696200" cy="990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she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isn’t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My favorite singer is _______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baseline="0" dirty="0" smtClean="0">
                <a:solidFill>
                  <a:srgbClr val="002060"/>
                </a:solidFill>
              </a:rPr>
              <a:t>Yes,</a:t>
            </a:r>
            <a:r>
              <a:rPr lang="en-US" sz="2800" dirty="0" smtClean="0">
                <a:solidFill>
                  <a:srgbClr val="002060"/>
                </a:solidFill>
              </a:rPr>
              <a:t> she is.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0668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10668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3657600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No, it isn’t.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is 412 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2895600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0200" y="28956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511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895600"/>
            <a:ext cx="5562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smtClean="0">
                <a:solidFill>
                  <a:srgbClr val="002060"/>
                </a:solidFill>
              </a:rPr>
              <a:t>your classroom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43000" y="4648200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02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 err="1" smtClean="0">
                <a:solidFill>
                  <a:srgbClr val="002060"/>
                </a:solidFill>
              </a:rPr>
              <a:t>Shakira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648200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800" dirty="0">
                <a:solidFill>
                  <a:srgbClr val="002060"/>
                </a:solidFill>
              </a:rPr>
              <a:t>y</a:t>
            </a:r>
            <a:r>
              <a:rPr lang="en-US" sz="2800" dirty="0" smtClean="0">
                <a:solidFill>
                  <a:srgbClr val="002060"/>
                </a:solidFill>
              </a:rPr>
              <a:t>our favorite singer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47800" y="1600200"/>
            <a:ext cx="838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676400" y="1828800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4191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Yes, I am. I am Student.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No, I am not. I am Juan.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Yes it is. His Nickname is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Pochi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Yes she is.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Alizee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good singer.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_______________________?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No, it isn't. It is 123@gmail.com.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304800"/>
            <a:ext cx="48006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your nickname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Pepe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Shakira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Are Juan and Pedro popular singers?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196"/>
            <a:ext cx="4191000" cy="68398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_____________________?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 name is Jose.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____________________?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 is from Arequipa.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__________________?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are cameras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_________________?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Lima is crowded and noisy. 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_____________________?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 phone number is 222.4444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0"/>
            <a:ext cx="4267200" cy="6858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 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Are you a writer?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a cat? (no)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Tongo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your favorite singer?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9. Is your brother in Basic 1?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the camera expensive?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11540"/>
            <a:ext cx="7924800" cy="6553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.________________________?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No, I am not. I am from China.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2. </a:t>
            </a:r>
            <a:r>
              <a:rPr lang="en-US" dirty="0" smtClean="0">
                <a:latin typeface="Comic Sans MS" pitchFamily="66" charset="0"/>
              </a:rPr>
              <a:t>_______________________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She is from France.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3. _______________________?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They </a:t>
            </a:r>
            <a:r>
              <a:rPr lang="en-US" dirty="0">
                <a:latin typeface="Comic Sans MS" pitchFamily="66" charset="0"/>
              </a:rPr>
              <a:t>are from Rio.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4. </a:t>
            </a:r>
            <a:r>
              <a:rPr lang="en-US" dirty="0" smtClean="0">
                <a:latin typeface="Comic Sans MS" pitchFamily="66" charset="0"/>
              </a:rPr>
              <a:t>______________________?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I am here with Mary.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5. </a:t>
            </a:r>
            <a:r>
              <a:rPr lang="en-US" dirty="0" smtClean="0">
                <a:latin typeface="Comic Sans MS" pitchFamily="66" charset="0"/>
              </a:rPr>
              <a:t>_____________________?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I am in Cuzco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mic Sans MS" pitchFamily="66" charset="0"/>
              </a:rPr>
              <a:t>6. ___________________?</a:t>
            </a:r>
            <a:endParaRPr lang="en-US" dirty="0">
              <a:latin typeface="Comic Sans MS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mic Sans MS" pitchFamily="66" charset="0"/>
              </a:rPr>
              <a:t>Lima is big and noisy.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76200"/>
            <a:ext cx="8689075" cy="6096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7. Where are you from?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 smtClean="0">
                <a:latin typeface="Comic Sans MS" pitchFamily="66" charset="0"/>
              </a:rPr>
              <a:t>8</a:t>
            </a:r>
            <a:r>
              <a:rPr lang="en-US" sz="2400" dirty="0">
                <a:latin typeface="Comic Sans MS" pitchFamily="66" charset="0"/>
              </a:rPr>
              <a:t>. </a:t>
            </a:r>
            <a:r>
              <a:rPr lang="en-US" sz="2400" dirty="0" smtClean="0">
                <a:latin typeface="Comic Sans MS" pitchFamily="66" charset="0"/>
              </a:rPr>
              <a:t>What is your city like?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 </a:t>
            </a:r>
          </a:p>
          <a:p>
            <a:r>
              <a:rPr lang="en-US" sz="2400" dirty="0">
                <a:latin typeface="Comic Sans MS" pitchFamily="66" charset="0"/>
              </a:rPr>
              <a:t>9. </a:t>
            </a:r>
            <a:r>
              <a:rPr lang="en-US" sz="2400" dirty="0" smtClean="0">
                <a:latin typeface="Comic Sans MS" pitchFamily="66" charset="0"/>
              </a:rPr>
              <a:t>Where is ICPNA?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10. Who is your favorite singer?</a:t>
            </a:r>
          </a:p>
          <a:p>
            <a:r>
              <a:rPr lang="en-US" sz="2400" dirty="0">
                <a:latin typeface="Comic Sans MS" pitchFamily="66" charset="0"/>
              </a:rPr>
              <a:t> </a:t>
            </a:r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11.Where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s-PE" sz="2400" dirty="0" smtClean="0">
              <a:latin typeface="Comic Sans MS" pitchFamily="66" charset="0"/>
            </a:endParaRPr>
          </a:p>
          <a:p>
            <a:r>
              <a:rPr lang="es-PE" sz="2400" dirty="0" smtClean="0">
                <a:latin typeface="Comic Sans MS" pitchFamily="66" charset="0"/>
              </a:rPr>
              <a:t>12.Who </a:t>
            </a:r>
            <a:r>
              <a:rPr lang="es-PE" sz="2400" dirty="0" err="1" smtClean="0">
                <a:latin typeface="Comic Sans MS" pitchFamily="66" charset="0"/>
              </a:rPr>
              <a:t>is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teacher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r>
              <a:rPr lang="en-US" sz="2400" dirty="0" smtClean="0">
                <a:latin typeface="Comic Sans MS" pitchFamily="66" charset="0"/>
              </a:rPr>
              <a:t>_________________________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164</Words>
  <Application>Microsoft Office PowerPoint</Application>
  <PresentationFormat>On-screen Show (4:3)</PresentationFormat>
  <Paragraphs>119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Review</vt:lpstr>
      <vt:lpstr>Yes/No questions in English</vt:lpstr>
      <vt:lpstr>Yes/No questions in English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Puta</cp:lastModifiedBy>
  <cp:revision>14</cp:revision>
  <dcterms:created xsi:type="dcterms:W3CDTF">2010-05-10T18:11:50Z</dcterms:created>
  <dcterms:modified xsi:type="dcterms:W3CDTF">2011-04-09T13:38:06Z</dcterms:modified>
</cp:coreProperties>
</file>