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sldIdLst>
    <p:sldId id="603" r:id="rId2"/>
    <p:sldId id="537" r:id="rId3"/>
    <p:sldId id="604" r:id="rId4"/>
    <p:sldId id="542" r:id="rId5"/>
    <p:sldId id="605" r:id="rId6"/>
    <p:sldId id="606" r:id="rId7"/>
    <p:sldId id="607" r:id="rId8"/>
    <p:sldId id="54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66"/>
    <a:srgbClr val="FFCC66"/>
    <a:srgbClr val="FF3300"/>
    <a:srgbClr val="006600"/>
    <a:srgbClr val="3333FF"/>
    <a:srgbClr val="80008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8720" autoAdjust="0"/>
  </p:normalViewPr>
  <p:slideViewPr>
    <p:cSldViewPr>
      <p:cViewPr>
        <p:scale>
          <a:sx n="75" d="100"/>
          <a:sy n="75" d="100"/>
        </p:scale>
        <p:origin x="-2718" y="-97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7FFB63-AA22-449C-BA57-ABA96DB06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7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994700-85D0-47CC-B427-C861FD663574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32A48C-08B9-4FB8-B894-E9314AD9B291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B3052A-15D9-4E16-A6CC-2D23C853E75E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CAA186-728D-4B81-8419-F0994807122A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4AE51-896E-4C56-BECA-6C182C7B3A89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54BF98-DF3E-4E7C-9CC1-38D4EE5FC19C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A118FE-D141-48AD-830D-025B1FCE692A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83246F-E9FF-4951-AF77-4968E4BED3FB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8A640-4A0D-4ACE-865E-D7A4937C1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8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3657-CFFB-4633-823E-6804FAF23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19C03-5B04-42EB-BE63-4229C1460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6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AEF10-CF3B-485F-899F-3E80F5986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2BFA1-5207-4CD6-AF83-6D702AC5D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9B9D-A38B-4DD7-92EA-55D2322E0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DF8A5-41CF-4A94-9AE0-F624ECB52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6CC22-FA3A-448D-B365-459C961D7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E7EBD-2FF7-4EC1-BF47-B72017CF5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D7953-3598-4651-A631-5120E4079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BA790-6E56-4718-85F7-504D3E594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72888-70BF-4972-A5F5-739EA3FB2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96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D6D53B-7F49-4C17-8A74-4AF0258CB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112318-56B3-4625-BB42-17AA5C4BCFD7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73050" y="1370013"/>
            <a:ext cx="572464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(b)  I have</a:t>
            </a:r>
            <a:r>
              <a:rPr lang="en-US" sz="3600" b="1" i="1" dirty="0">
                <a:solidFill>
                  <a:srgbClr val="FF0000"/>
                </a:solidFill>
              </a:rPr>
              <a:t> an i</a:t>
            </a:r>
            <a:r>
              <a:rPr lang="en-US" sz="3600" dirty="0"/>
              <a:t>dea.</a:t>
            </a:r>
          </a:p>
          <a:p>
            <a:pPr eaLnBrk="1" hangingPunct="1"/>
            <a:r>
              <a:rPr lang="en-US" sz="3600" dirty="0"/>
              <a:t>(c)  </a:t>
            </a:r>
            <a:r>
              <a:rPr lang="en-US" sz="3600" dirty="0" smtClean="0"/>
              <a:t>I have </a:t>
            </a:r>
            <a:r>
              <a:rPr lang="en-US" sz="3600" b="1" i="1" dirty="0">
                <a:solidFill>
                  <a:srgbClr val="FF0000"/>
                </a:solidFill>
              </a:rPr>
              <a:t>an</a:t>
            </a:r>
            <a:r>
              <a:rPr lang="en-US" sz="3600" dirty="0"/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o</a:t>
            </a:r>
            <a:r>
              <a:rPr lang="en-US" sz="3600" i="1" dirty="0"/>
              <a:t>ld horse</a:t>
            </a:r>
            <a:r>
              <a:rPr lang="en-US" sz="3600" dirty="0"/>
              <a:t>.</a:t>
            </a:r>
            <a:r>
              <a:rPr lang="en-US" sz="4800" i="1" dirty="0"/>
              <a:t> 	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7-2  USING </a:t>
            </a:r>
            <a:r>
              <a:rPr lang="en-US" sz="2000" i="1">
                <a:solidFill>
                  <a:schemeClr val="bg1"/>
                </a:solidFill>
              </a:rPr>
              <a:t>AN</a:t>
            </a:r>
            <a:r>
              <a:rPr lang="en-US" sz="2000">
                <a:solidFill>
                  <a:schemeClr val="bg1"/>
                </a:solidFill>
              </a:rPr>
              <a:t> vs. </a:t>
            </a:r>
            <a:r>
              <a:rPr lang="en-US" sz="2000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2068" name="AutoShape 4"/>
          <p:cNvSpPr>
            <a:spLocks noChangeArrowheads="1"/>
          </p:cNvSpPr>
          <p:nvPr/>
        </p:nvSpPr>
        <p:spPr bwMode="auto">
          <a:xfrm>
            <a:off x="1295400" y="3200400"/>
            <a:ext cx="6324600" cy="1981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 i="1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1752600" y="35814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/>
              <a:t> </a:t>
            </a:r>
            <a:r>
              <a:rPr lang="en-US" sz="4000" b="1" i="1">
                <a:solidFill>
                  <a:schemeClr val="accent2"/>
                </a:solidFill>
              </a:rPr>
              <a:t>an</a:t>
            </a:r>
          </a:p>
        </p:txBody>
      </p:sp>
      <p:sp>
        <p:nvSpPr>
          <p:cNvPr id="472070" name="AutoShape 6"/>
          <p:cNvSpPr>
            <a:spLocks noChangeArrowheads="1"/>
          </p:cNvSpPr>
          <p:nvPr/>
        </p:nvSpPr>
        <p:spPr bwMode="auto">
          <a:xfrm flipH="1">
            <a:off x="1295400" y="4419600"/>
            <a:ext cx="4724400" cy="533400"/>
          </a:xfrm>
          <a:prstGeom prst="curvedUpArrow">
            <a:avLst>
              <a:gd name="adj1" fmla="val 181653"/>
              <a:gd name="adj2" fmla="val 354286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2071" name="Rectangle 7"/>
          <p:cNvSpPr>
            <a:spLocks noChangeArrowheads="1"/>
          </p:cNvSpPr>
          <p:nvPr/>
        </p:nvSpPr>
        <p:spPr bwMode="auto">
          <a:xfrm>
            <a:off x="4038600" y="3352800"/>
            <a:ext cx="3273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words that begin </a:t>
            </a:r>
          </a:p>
          <a:p>
            <a:r>
              <a:rPr lang="en-US" sz="3200"/>
              <a:t>    with vowels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8" grpId="0" animBg="1"/>
      <p:bldP spid="472069" grpId="0"/>
      <p:bldP spid="472070" grpId="0" animBg="1"/>
      <p:bldP spid="4720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61EAE7-44AA-4579-957B-2841AB138B41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298450" y="1295400"/>
            <a:ext cx="495935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3600"/>
              <a:t>(d) I have </a:t>
            </a:r>
            <a:r>
              <a:rPr lang="en-US" sz="3600" b="1" i="1">
                <a:solidFill>
                  <a:schemeClr val="accent2"/>
                </a:solidFill>
              </a:rPr>
              <a:t>an</a:t>
            </a:r>
            <a:r>
              <a:rPr lang="en-US" sz="3600"/>
              <a:t> </a:t>
            </a:r>
            <a:r>
              <a:rPr lang="en-US" sz="3600" i="1"/>
              <a:t>ugly</a:t>
            </a:r>
            <a:r>
              <a:rPr lang="en-US" sz="3600"/>
              <a:t> dog.</a:t>
            </a:r>
          </a:p>
          <a:p>
            <a:pPr eaLnBrk="1" hangingPunct="1">
              <a:lnSpc>
                <a:spcPct val="120000"/>
              </a:lnSpc>
            </a:pPr>
            <a:endParaRPr lang="en-US" sz="3600"/>
          </a:p>
          <a:p>
            <a:pPr eaLnBrk="1" hangingPunct="1">
              <a:lnSpc>
                <a:spcPct val="120000"/>
              </a:lnSpc>
            </a:pPr>
            <a:endParaRPr lang="en-US" sz="3600"/>
          </a:p>
          <a:p>
            <a:pPr eaLnBrk="1" hangingPunct="1">
              <a:lnSpc>
                <a:spcPct val="120000"/>
              </a:lnSpc>
            </a:pPr>
            <a:endParaRPr lang="en-US" sz="1200"/>
          </a:p>
          <a:p>
            <a:pPr eaLnBrk="1" hangingPunct="1">
              <a:lnSpc>
                <a:spcPct val="120000"/>
              </a:lnSpc>
            </a:pPr>
            <a:r>
              <a:rPr lang="en-US" sz="3600"/>
              <a:t>(e) I have </a:t>
            </a:r>
            <a:r>
              <a:rPr lang="en-US" sz="3600" b="1" i="1">
                <a:solidFill>
                  <a:schemeClr val="accent2"/>
                </a:solidFill>
              </a:rPr>
              <a:t>a</a:t>
            </a:r>
            <a:r>
              <a:rPr lang="en-US" sz="3600"/>
              <a:t> </a:t>
            </a:r>
            <a:r>
              <a:rPr lang="en-US" sz="3600" i="1"/>
              <a:t>useful </a:t>
            </a:r>
            <a:r>
              <a:rPr lang="en-US" sz="3600"/>
              <a:t>idea</a:t>
            </a:r>
            <a:r>
              <a:rPr lang="en-US" sz="3600" i="1"/>
              <a:t>.</a:t>
            </a:r>
            <a:endParaRPr lang="en-US" sz="3600"/>
          </a:p>
          <a:p>
            <a:pPr eaLnBrk="1" hangingPunct="1"/>
            <a:endParaRPr lang="en-US" sz="3600"/>
          </a:p>
          <a:p>
            <a:pPr eaLnBrk="1" hangingPunct="1"/>
            <a:endParaRPr lang="en-US" sz="3600"/>
          </a:p>
          <a:p>
            <a:pPr eaLnBrk="1" hangingPunct="1"/>
            <a:endParaRPr lang="en-US" sz="4000"/>
          </a:p>
          <a:p>
            <a:pPr eaLnBrk="1" hangingPunct="1"/>
            <a:r>
              <a:rPr lang="en-US" sz="4800" i="1"/>
              <a:t>     	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7-2  USING </a:t>
            </a:r>
            <a:r>
              <a:rPr lang="en-US" sz="2000" i="1">
                <a:solidFill>
                  <a:schemeClr val="bg1"/>
                </a:solidFill>
              </a:rPr>
              <a:t>AN</a:t>
            </a:r>
            <a:r>
              <a:rPr lang="en-US" sz="2000">
                <a:solidFill>
                  <a:schemeClr val="bg1"/>
                </a:solidFill>
              </a:rPr>
              <a:t> vs. </a:t>
            </a:r>
            <a:r>
              <a:rPr lang="en-US" sz="2000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5408" name="AutoShape 16"/>
          <p:cNvSpPr>
            <a:spLocks noChangeArrowheads="1"/>
          </p:cNvSpPr>
          <p:nvPr/>
        </p:nvSpPr>
        <p:spPr bwMode="auto">
          <a:xfrm>
            <a:off x="3886200" y="2286000"/>
            <a:ext cx="43434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 b="1" i="1"/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4267200" y="2438400"/>
            <a:ext cx="361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/uh/ vowel sound</a:t>
            </a:r>
          </a:p>
        </p:txBody>
      </p:sp>
      <p:sp>
        <p:nvSpPr>
          <p:cNvPr id="315409" name="AutoShape 17"/>
          <p:cNvSpPr>
            <a:spLocks noChangeArrowheads="1"/>
          </p:cNvSpPr>
          <p:nvPr/>
        </p:nvSpPr>
        <p:spPr bwMode="auto">
          <a:xfrm>
            <a:off x="3886200" y="4267200"/>
            <a:ext cx="41148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 b="1" i="1"/>
          </a:p>
        </p:txBody>
      </p: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4724400" y="44196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/yu/ sound</a:t>
            </a:r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>
            <a:off x="3048000" y="1981200"/>
            <a:ext cx="304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411" name="Line 19"/>
          <p:cNvSpPr>
            <a:spLocks noChangeShapeType="1"/>
          </p:cNvSpPr>
          <p:nvPr/>
        </p:nvSpPr>
        <p:spPr bwMode="auto">
          <a:xfrm>
            <a:off x="2743200" y="4140200"/>
            <a:ext cx="34766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8" grpId="0" animBg="1"/>
      <p:bldP spid="315401" grpId="0"/>
      <p:bldP spid="315409" grpId="0" animBg="1"/>
      <p:bldP spid="315402" grpId="0"/>
      <p:bldP spid="315410" grpId="0" animBg="1"/>
      <p:bldP spid="3154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DA40BC-24FB-41F4-8710-6AE30CFFEC21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298450" y="1295400"/>
            <a:ext cx="633095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3600"/>
              <a:t>(f) Give me </a:t>
            </a:r>
            <a:r>
              <a:rPr lang="en-US" sz="3600" b="1" i="1">
                <a:solidFill>
                  <a:schemeClr val="accent2"/>
                </a:solidFill>
              </a:rPr>
              <a:t>an</a:t>
            </a:r>
            <a:r>
              <a:rPr lang="en-US" sz="3600"/>
              <a:t> </a:t>
            </a:r>
            <a:r>
              <a:rPr lang="en-US" sz="3600" i="1"/>
              <a:t>honest</a:t>
            </a:r>
            <a:r>
              <a:rPr lang="en-US" sz="3600"/>
              <a:t> answer.</a:t>
            </a:r>
          </a:p>
          <a:p>
            <a:pPr eaLnBrk="1" hangingPunct="1">
              <a:lnSpc>
                <a:spcPct val="120000"/>
              </a:lnSpc>
            </a:pPr>
            <a:endParaRPr lang="en-US" sz="3600"/>
          </a:p>
          <a:p>
            <a:pPr eaLnBrk="1" hangingPunct="1">
              <a:lnSpc>
                <a:spcPct val="120000"/>
              </a:lnSpc>
            </a:pPr>
            <a:endParaRPr lang="en-US" sz="3600"/>
          </a:p>
          <a:p>
            <a:pPr eaLnBrk="1" hangingPunct="1">
              <a:lnSpc>
                <a:spcPct val="120000"/>
              </a:lnSpc>
            </a:pPr>
            <a:endParaRPr lang="en-US" sz="1200"/>
          </a:p>
          <a:p>
            <a:pPr eaLnBrk="1" hangingPunct="1">
              <a:lnSpc>
                <a:spcPct val="120000"/>
              </a:lnSpc>
            </a:pPr>
            <a:r>
              <a:rPr lang="en-US" sz="3600"/>
              <a:t>(g) Today is </a:t>
            </a:r>
            <a:r>
              <a:rPr lang="en-US" sz="3600" b="1" i="1">
                <a:solidFill>
                  <a:schemeClr val="accent2"/>
                </a:solidFill>
              </a:rPr>
              <a:t>a</a:t>
            </a:r>
            <a:r>
              <a:rPr lang="en-US" sz="3600"/>
              <a:t> </a:t>
            </a:r>
            <a:r>
              <a:rPr lang="en-US" sz="3600" i="1"/>
              <a:t>hot</a:t>
            </a:r>
            <a:r>
              <a:rPr lang="en-US" sz="3600"/>
              <a:t> day</a:t>
            </a:r>
            <a:r>
              <a:rPr lang="en-US" sz="3600" i="1"/>
              <a:t>.</a:t>
            </a:r>
            <a:endParaRPr lang="en-US" sz="3600"/>
          </a:p>
          <a:p>
            <a:pPr eaLnBrk="1" hangingPunct="1"/>
            <a:endParaRPr lang="en-US" sz="3600"/>
          </a:p>
          <a:p>
            <a:pPr eaLnBrk="1" hangingPunct="1"/>
            <a:endParaRPr lang="en-US" sz="3600"/>
          </a:p>
          <a:p>
            <a:pPr eaLnBrk="1" hangingPunct="1"/>
            <a:endParaRPr lang="en-US" sz="4000"/>
          </a:p>
          <a:p>
            <a:pPr eaLnBrk="1" hangingPunct="1"/>
            <a:r>
              <a:rPr lang="en-US" sz="4800" i="1"/>
              <a:t>     	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7-2  USING </a:t>
            </a:r>
            <a:r>
              <a:rPr lang="en-US" sz="2000" i="1">
                <a:solidFill>
                  <a:schemeClr val="bg1"/>
                </a:solidFill>
              </a:rPr>
              <a:t>AN</a:t>
            </a:r>
            <a:r>
              <a:rPr lang="en-US" sz="2000">
                <a:solidFill>
                  <a:schemeClr val="bg1"/>
                </a:solidFill>
              </a:rPr>
              <a:t> vs. </a:t>
            </a:r>
            <a:r>
              <a:rPr lang="en-US" sz="2000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4116" name="AutoShape 4"/>
          <p:cNvSpPr>
            <a:spLocks noChangeArrowheads="1"/>
          </p:cNvSpPr>
          <p:nvPr/>
        </p:nvSpPr>
        <p:spPr bwMode="auto">
          <a:xfrm>
            <a:off x="3733800" y="2286000"/>
            <a:ext cx="50292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 b="1" i="1"/>
          </a:p>
        </p:txBody>
      </p:sp>
      <p:sp>
        <p:nvSpPr>
          <p:cNvPr id="474118" name="AutoShape 6"/>
          <p:cNvSpPr>
            <a:spLocks noChangeArrowheads="1"/>
          </p:cNvSpPr>
          <p:nvPr/>
        </p:nvSpPr>
        <p:spPr bwMode="auto">
          <a:xfrm>
            <a:off x="4191000" y="4343400"/>
            <a:ext cx="41148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        </a:t>
            </a:r>
            <a:endParaRPr lang="en-US" b="1" i="1"/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5257800" y="4495800"/>
            <a:ext cx="206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/h/ sound</a:t>
            </a:r>
          </a:p>
        </p:txBody>
      </p:sp>
      <p:sp>
        <p:nvSpPr>
          <p:cNvPr id="474120" name="Line 8"/>
          <p:cNvSpPr>
            <a:spLocks noChangeShapeType="1"/>
          </p:cNvSpPr>
          <p:nvPr/>
        </p:nvSpPr>
        <p:spPr bwMode="auto">
          <a:xfrm>
            <a:off x="3429000" y="1930400"/>
            <a:ext cx="228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22" name="Text Box 10"/>
          <p:cNvSpPr txBox="1">
            <a:spLocks noChangeArrowheads="1"/>
          </p:cNvSpPr>
          <p:nvPr/>
        </p:nvSpPr>
        <p:spPr bwMode="auto">
          <a:xfrm>
            <a:off x="3886200" y="2438400"/>
            <a:ext cx="467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silent /h/, vowel sound</a:t>
            </a:r>
          </a:p>
        </p:txBody>
      </p:sp>
      <p:sp>
        <p:nvSpPr>
          <p:cNvPr id="474125" name="Line 13"/>
          <p:cNvSpPr>
            <a:spLocks noChangeShapeType="1"/>
          </p:cNvSpPr>
          <p:nvPr/>
        </p:nvSpPr>
        <p:spPr bwMode="auto">
          <a:xfrm>
            <a:off x="3276600" y="4114800"/>
            <a:ext cx="228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 animBg="1"/>
      <p:bldP spid="474118" grpId="0" animBg="1"/>
      <p:bldP spid="474119" grpId="0"/>
      <p:bldP spid="474120" grpId="0" animBg="1"/>
      <p:bldP spid="474122" grpId="0"/>
      <p:bldP spid="474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C3CE8D-F781-4424-A1D5-62215ECFFA39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657600" y="2590800"/>
            <a:ext cx="579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4000" dirty="0" smtClean="0"/>
              <a:t>She has ___</a:t>
            </a:r>
            <a:r>
              <a:rPr lang="en-US" sz="4000" dirty="0"/>
              <a:t>earring.</a:t>
            </a:r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6267450" y="2590799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/>
              <a:t>an</a:t>
            </a:r>
          </a:p>
        </p:txBody>
      </p:sp>
      <p:sp>
        <p:nvSpPr>
          <p:cNvPr id="20485" name="Text Box 2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7-2  Let’s Practice</a:t>
            </a:r>
          </a:p>
        </p:txBody>
      </p:sp>
      <p:sp>
        <p:nvSpPr>
          <p:cNvPr id="20486" name="AutoShape 27"/>
          <p:cNvSpPr>
            <a:spLocks noChangeArrowheads="1"/>
          </p:cNvSpPr>
          <p:nvPr/>
        </p:nvSpPr>
        <p:spPr bwMode="auto">
          <a:xfrm>
            <a:off x="5257800" y="1447800"/>
            <a:ext cx="22860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a     an</a:t>
            </a:r>
            <a:endParaRPr lang="en-US" sz="3600" b="1" i="1"/>
          </a:p>
        </p:txBody>
      </p:sp>
      <p:pic>
        <p:nvPicPr>
          <p:cNvPr id="20487" name="Picture 29" descr="C7S10,15k_43801_ear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3886200" cy="29146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B96A54-04AC-444B-B211-7410C411FE30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533400" y="23622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4000"/>
              <a:t>That is ___ ugly bug.</a:t>
            </a:r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4191000" y="2362200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an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7-2  Let’s Practice</a:t>
            </a:r>
          </a:p>
        </p:txBody>
      </p:sp>
      <p:pic>
        <p:nvPicPr>
          <p:cNvPr id="21510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4216400" cy="23622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1" name="AutoShape 8"/>
          <p:cNvSpPr>
            <a:spLocks noChangeArrowheads="1"/>
          </p:cNvSpPr>
          <p:nvPr/>
        </p:nvSpPr>
        <p:spPr bwMode="auto">
          <a:xfrm>
            <a:off x="3657600" y="1524000"/>
            <a:ext cx="22860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a     an</a:t>
            </a:r>
            <a:endParaRPr lang="en-US" sz="36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3A61C2-F5AB-46A0-ACFB-65D1E1ADAB2D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905000" y="28194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4000"/>
              <a:t>He is __ happy child.</a:t>
            </a:r>
          </a:p>
        </p:txBody>
      </p:sp>
      <p:sp>
        <p:nvSpPr>
          <p:cNvPr id="480259" name="Text Box 3"/>
          <p:cNvSpPr txBox="1">
            <a:spLocks noChangeArrowheads="1"/>
          </p:cNvSpPr>
          <p:nvPr/>
        </p:nvSpPr>
        <p:spPr bwMode="auto">
          <a:xfrm>
            <a:off x="5181600" y="2819400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a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7-2  Let’s Practice</a:t>
            </a:r>
          </a:p>
        </p:txBody>
      </p:sp>
      <p:sp>
        <p:nvSpPr>
          <p:cNvPr id="22534" name="AutoShape 8"/>
          <p:cNvSpPr>
            <a:spLocks noChangeArrowheads="1"/>
          </p:cNvSpPr>
          <p:nvPr/>
        </p:nvSpPr>
        <p:spPr bwMode="auto">
          <a:xfrm>
            <a:off x="5029200" y="1447800"/>
            <a:ext cx="2286000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a     an</a:t>
            </a:r>
            <a:endParaRPr lang="en-US" sz="3600" b="1" i="1"/>
          </a:p>
        </p:txBody>
      </p:sp>
      <p:pic>
        <p:nvPicPr>
          <p:cNvPr id="22535" name="Picture 1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3252788" cy="44196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7BE400-5CA6-40B5-A024-16AFA5C66FEB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905000" y="28194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4000"/>
              <a:t>Let’s go in __ hour.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6413500" y="2819400"/>
            <a:ext cx="74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an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7-2  Let’s Practice</a:t>
            </a:r>
          </a:p>
        </p:txBody>
      </p:sp>
      <p:pic>
        <p:nvPicPr>
          <p:cNvPr id="23558" name="Picture 7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536825" cy="3810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9" name="AutoShape 8"/>
          <p:cNvSpPr>
            <a:spLocks noChangeArrowheads="1"/>
          </p:cNvSpPr>
          <p:nvPr/>
        </p:nvSpPr>
        <p:spPr bwMode="auto">
          <a:xfrm>
            <a:off x="5029200" y="1752600"/>
            <a:ext cx="22860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a     an</a:t>
            </a:r>
            <a:endParaRPr lang="en-US" sz="36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885972-0BB7-446E-AAA1-765C4597CE89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304800" y="2603500"/>
            <a:ext cx="8459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dirty="0" smtClean="0"/>
              <a:t>That is _____ hat.</a:t>
            </a:r>
            <a:endParaRPr lang="en-US" sz="4400" dirty="0"/>
          </a:p>
        </p:txBody>
      </p:sp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4622800" y="2603500"/>
            <a:ext cx="495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/>
              <a:t>a</a:t>
            </a:r>
          </a:p>
        </p:txBody>
      </p:sp>
      <p:sp>
        <p:nvSpPr>
          <p:cNvPr id="26629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7-3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26631" name="AutoShape 16"/>
          <p:cNvSpPr>
            <a:spLocks noChangeArrowheads="1"/>
          </p:cNvSpPr>
          <p:nvPr/>
        </p:nvSpPr>
        <p:spPr bwMode="auto">
          <a:xfrm>
            <a:off x="2705100" y="1524000"/>
            <a:ext cx="37338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a    </a:t>
            </a:r>
            <a:r>
              <a:rPr lang="en-US" sz="3600" b="1" dirty="0" smtClean="0"/>
              <a:t>an</a:t>
            </a:r>
            <a:endParaRPr lang="en-US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2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03B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5479</TotalTime>
  <Words>178</Words>
  <Application>Microsoft Office PowerPoint</Application>
  <PresentationFormat>On-screen Show (4:3)</PresentationFormat>
  <Paragraphs>70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BEG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Laurette Simmons</dc:creator>
  <cp:lastModifiedBy>DellK</cp:lastModifiedBy>
  <cp:revision>211</cp:revision>
  <dcterms:created xsi:type="dcterms:W3CDTF">2006-09-13T17:05:50Z</dcterms:created>
  <dcterms:modified xsi:type="dcterms:W3CDTF">2012-02-21T18:04:31Z</dcterms:modified>
</cp:coreProperties>
</file>