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81" r:id="rId22"/>
    <p:sldId id="283" r:id="rId23"/>
    <p:sldId id="284" r:id="rId24"/>
    <p:sldId id="277" r:id="rId25"/>
    <p:sldId id="278" r:id="rId26"/>
    <p:sldId id="280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D5E008D-2EFC-4802-B30B-E1E069DC6B65}" type="datetimeFigureOut">
              <a:rPr lang="en-US"/>
              <a:pPr>
                <a:defRPr/>
              </a:pPr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D7EC536-F5E2-4CE6-AEBF-1A76B4EF7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4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66A607F-B031-43AE-9969-CD6137576341}" type="datetimeFigureOut">
              <a:rPr lang="en-US"/>
              <a:pPr>
                <a:defRPr/>
              </a:pPr>
              <a:t>12/14/2011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5270CCE-74F9-4174-81B1-C9BA279D9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4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648C6191-D642-4F07-A799-621061C912E9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0CE3C-2198-4BD9-A9F2-D7E3C2D8C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3BF97-95DF-4647-A9D7-1D3DACF3D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A28E0-D97C-43B5-8A1F-741AAC8E2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3C35B-E8A3-4F05-B63B-E1B2BA97B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C3960-4FC3-4DC8-BC28-3E289C68B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B4B1-BED8-4DF9-8B3D-8136C54F8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8EEE9-D479-4286-957A-3ED25D81B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34BC-414F-48B9-A11A-1F167F148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E8C01-4CF1-432D-BE1E-66F185A3B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268E4-E851-4597-8110-7D215B59A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5D5CB-8FC9-46C4-B488-1BEE85F7A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3A1DBA2-DB87-4648-8E79-658A17B99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"/>
          <a:stretch>
            <a:fillRect/>
          </a:stretch>
        </p:blipFill>
        <p:spPr bwMode="auto">
          <a:xfrm>
            <a:off x="411163" y="509588"/>
            <a:ext cx="7970837" cy="564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543215" y="609600"/>
            <a:ext cx="807849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533400" y="56388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4400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Notebook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609599" y="652142"/>
            <a:ext cx="8012113" cy="498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eraser</a:t>
            </a:r>
            <a:endParaRPr 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609599" y="650114"/>
            <a:ext cx="8024813" cy="491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Pencil Sharpener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533399" y="614982"/>
            <a:ext cx="8101013" cy="572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743200" y="52578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Desk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609599" y="651952"/>
            <a:ext cx="8024813" cy="498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Blackboard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"/>
          <a:stretch>
            <a:fillRect/>
          </a:stretch>
        </p:blipFill>
        <p:spPr bwMode="auto">
          <a:xfrm>
            <a:off x="609599" y="651690"/>
            <a:ext cx="8042275" cy="498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Computer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>
            <a:fillRect/>
          </a:stretch>
        </p:blipFill>
        <p:spPr bwMode="auto">
          <a:xfrm>
            <a:off x="609599" y="649950"/>
            <a:ext cx="8035925" cy="491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Chair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backpack</a:t>
            </a:r>
            <a:endParaRPr lang="en-US" sz="4400" dirty="0"/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/>
          <a:stretch>
            <a:fillRect/>
          </a:stretch>
        </p:blipFill>
        <p:spPr bwMode="auto">
          <a:xfrm>
            <a:off x="933022" y="457200"/>
            <a:ext cx="7277955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6858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folder</a:t>
            </a:r>
            <a:endParaRPr lang="en-US" sz="4400" dirty="0"/>
          </a:p>
        </p:txBody>
      </p:sp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"/>
          <a:stretch>
            <a:fillRect/>
          </a:stretch>
        </p:blipFill>
        <p:spPr bwMode="auto">
          <a:xfrm>
            <a:off x="847924" y="838200"/>
            <a:ext cx="6787951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685800" y="58674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pencil </a:t>
            </a:r>
            <a:r>
              <a:rPr lang="en-US" sz="4400" dirty="0"/>
              <a:t>case</a:t>
            </a:r>
          </a:p>
        </p:txBody>
      </p:sp>
      <p:pic>
        <p:nvPicPr>
          <p:cNvPr id="2048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"/>
          <a:stretch>
            <a:fillRect/>
          </a:stretch>
        </p:blipFill>
        <p:spPr bwMode="auto">
          <a:xfrm>
            <a:off x="990600" y="685801"/>
            <a:ext cx="699391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"/>
          <a:stretch>
            <a:fillRect/>
          </a:stretch>
        </p:blipFill>
        <p:spPr bwMode="auto">
          <a:xfrm>
            <a:off x="609599" y="509588"/>
            <a:ext cx="8042275" cy="508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7"/>
          <p:cNvSpPr txBox="1">
            <a:spLocks noChangeArrowheads="1"/>
          </p:cNvSpPr>
          <p:nvPr/>
        </p:nvSpPr>
        <p:spPr bwMode="auto">
          <a:xfrm>
            <a:off x="6096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paperclip</a:t>
            </a:r>
            <a:endParaRPr lang="en-US" sz="4400" dirty="0"/>
          </a:p>
        </p:txBody>
      </p:sp>
      <p:pic>
        <p:nvPicPr>
          <p:cNvPr id="2150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20" y="610737"/>
            <a:ext cx="7128159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533400" y="56388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4400"/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calculator</a:t>
            </a:r>
            <a:endParaRPr lang="en-US" sz="4400" dirty="0"/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0"/>
          <a:stretch>
            <a:fillRect/>
          </a:stretch>
        </p:blipFill>
        <p:spPr bwMode="auto">
          <a:xfrm>
            <a:off x="987081" y="838201"/>
            <a:ext cx="728061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Whiteout / corrector pen</a:t>
            </a:r>
            <a:endParaRPr lang="en-US" sz="4400" dirty="0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62638"/>
            <a:ext cx="7086600" cy="505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2743200" y="5849471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notepad</a:t>
            </a:r>
            <a:endParaRPr lang="en-US" sz="4400" dirty="0"/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066800" y="914400"/>
            <a:ext cx="6629400" cy="468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stapler</a:t>
            </a:r>
            <a:endParaRPr lang="en-US" sz="4400" dirty="0"/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"/>
          <a:stretch>
            <a:fillRect/>
          </a:stretch>
        </p:blipFill>
        <p:spPr bwMode="auto">
          <a:xfrm>
            <a:off x="973294" y="595407"/>
            <a:ext cx="7273611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hole </a:t>
            </a:r>
            <a:r>
              <a:rPr lang="en-US" sz="4400" dirty="0"/>
              <a:t>punch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6" y="696195"/>
            <a:ext cx="7342187" cy="51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compass</a:t>
            </a:r>
            <a:endParaRPr lang="en-US" sz="4400" dirty="0"/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74" y="762001"/>
            <a:ext cx="714297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glue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531937" y="1066800"/>
            <a:ext cx="6156325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bulletin </a:t>
            </a:r>
            <a:r>
              <a:rPr lang="en-US" sz="4400" dirty="0"/>
              <a:t>board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/>
          <a:stretch>
            <a:fillRect/>
          </a:stretch>
        </p:blipFill>
        <p:spPr bwMode="auto">
          <a:xfrm>
            <a:off x="1471613" y="1249363"/>
            <a:ext cx="6142037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tape</a:t>
            </a:r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249363"/>
            <a:ext cx="615315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685800"/>
            <a:ext cx="792848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6858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Pencil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paint</a:t>
            </a:r>
          </a:p>
        </p:txBody>
      </p:sp>
      <p:pic>
        <p:nvPicPr>
          <p:cNvPr id="3379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243013"/>
            <a:ext cx="6199187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smtClean="0"/>
              <a:t>paintbrush</a:t>
            </a:r>
            <a:endParaRPr lang="en-US" sz="4400" dirty="0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"/>
          <a:stretch>
            <a:fillRect/>
          </a:stretch>
        </p:blipFill>
        <p:spPr bwMode="auto">
          <a:xfrm>
            <a:off x="1471613" y="1266825"/>
            <a:ext cx="6148387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calendar</a:t>
            </a:r>
            <a:endParaRPr lang="en-US" sz="4400" dirty="0"/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"/>
          <a:stretch>
            <a:fillRect/>
          </a:stretch>
        </p:blipFill>
        <p:spPr bwMode="auto">
          <a:xfrm>
            <a:off x="1471613" y="1249363"/>
            <a:ext cx="6143625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568913" y="609600"/>
            <a:ext cx="805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685800" y="58674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609599" y="528638"/>
            <a:ext cx="8024813" cy="506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6096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Crayon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533783" y="528638"/>
            <a:ext cx="8100629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Paper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533400" y="628274"/>
            <a:ext cx="8048625" cy="501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Book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663335" y="685800"/>
            <a:ext cx="794726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09600" y="5783263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Ruler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609599" y="652142"/>
            <a:ext cx="8012113" cy="498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Scissors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Office PowerPoint</Application>
  <PresentationFormat>On-screen Show (4:3)</PresentationFormat>
  <Paragraphs>32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10</cp:revision>
  <dcterms:created xsi:type="dcterms:W3CDTF">2006-09-11T03:21:51Z</dcterms:created>
  <dcterms:modified xsi:type="dcterms:W3CDTF">2011-12-15T02:49:47Z</dcterms:modified>
</cp:coreProperties>
</file>