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5D991F5-F63B-413F-A480-8F931D534AA9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F3A73FF-B2FF-4F71-A5C6-1C632D6DBD0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91F5-F63B-413F-A480-8F931D534AA9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73FF-B2FF-4F71-A5C6-1C632D6DB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91F5-F63B-413F-A480-8F931D534AA9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73FF-B2FF-4F71-A5C6-1C632D6DB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91F5-F63B-413F-A480-8F931D534AA9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73FF-B2FF-4F71-A5C6-1C632D6DB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91F5-F63B-413F-A480-8F931D534AA9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73FF-B2FF-4F71-A5C6-1C632D6DB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91F5-F63B-413F-A480-8F931D534AA9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73FF-B2FF-4F71-A5C6-1C632D6DBD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91F5-F63B-413F-A480-8F931D534AA9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73FF-B2FF-4F71-A5C6-1C632D6DB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91F5-F63B-413F-A480-8F931D534AA9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73FF-B2FF-4F71-A5C6-1C632D6DB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91F5-F63B-413F-A480-8F931D534AA9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73FF-B2FF-4F71-A5C6-1C632D6DB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91F5-F63B-413F-A480-8F931D534AA9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73FF-B2FF-4F71-A5C6-1C632D6DBD0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91F5-F63B-413F-A480-8F931D534AA9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73FF-B2FF-4F71-A5C6-1C632D6DB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5D991F5-F63B-413F-A480-8F931D534AA9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F3A73FF-B2FF-4F71-A5C6-1C632D6DBD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4008" y="2708920"/>
            <a:ext cx="3727067" cy="1702160"/>
          </a:xfrm>
        </p:spPr>
        <p:txBody>
          <a:bodyPr/>
          <a:lstStyle/>
          <a:p>
            <a:r>
              <a:rPr lang="es-PE" sz="4000" b="1" dirty="0" err="1" smtClean="0">
                <a:solidFill>
                  <a:srgbClr val="FF0000"/>
                </a:solidFill>
                <a:latin typeface="Comic Sans MS" pitchFamily="66" charset="0"/>
              </a:rPr>
              <a:t>Thanks</a:t>
            </a:r>
            <a:r>
              <a:rPr lang="es-PE" sz="4000" b="1" dirty="0" smtClean="0">
                <a:solidFill>
                  <a:srgbClr val="FF0000"/>
                </a:solidFill>
                <a:latin typeface="Comic Sans MS" pitchFamily="66" charset="0"/>
              </a:rPr>
              <a:t> a </a:t>
            </a:r>
            <a:r>
              <a:rPr lang="es-PE" sz="4000" b="1" dirty="0" err="1" smtClean="0">
                <a:solidFill>
                  <a:srgbClr val="FF0000"/>
                </a:solidFill>
                <a:latin typeface="Comic Sans MS" pitchFamily="66" charset="0"/>
              </a:rPr>
              <a:t>lot</a:t>
            </a:r>
            <a:r>
              <a:rPr lang="es-PE" sz="4000" b="1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en-US" sz="4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421524"/>
            <a:ext cx="3723071" cy="1260629"/>
          </a:xfrm>
        </p:spPr>
        <p:txBody>
          <a:bodyPr>
            <a:normAutofit/>
          </a:bodyPr>
          <a:lstStyle/>
          <a:p>
            <a:r>
              <a:rPr lang="es-PE" sz="2000" b="1" dirty="0" smtClean="0">
                <a:latin typeface="Comic Sans MS" pitchFamily="66" charset="0"/>
              </a:rPr>
              <a:t>Basic 01 </a:t>
            </a:r>
            <a:r>
              <a:rPr lang="es-PE" sz="2000" b="1" dirty="0" err="1" smtClean="0">
                <a:latin typeface="Comic Sans MS" pitchFamily="66" charset="0"/>
              </a:rPr>
              <a:t>Unit</a:t>
            </a:r>
            <a:r>
              <a:rPr lang="es-PE" sz="2000" b="1" dirty="0" smtClean="0">
                <a:latin typeface="Comic Sans MS" pitchFamily="66" charset="0"/>
              </a:rPr>
              <a:t> 3a</a:t>
            </a:r>
            <a:endParaRPr lang="en-US" sz="20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61" y="1981200"/>
            <a:ext cx="4296554" cy="4371147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this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called in English?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079158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wallet.</a:t>
            </a:r>
          </a:p>
        </p:txBody>
      </p:sp>
    </p:spTree>
    <p:extLst>
      <p:ext uri="{BB962C8B-B14F-4D97-AF65-F5344CB8AC3E}">
        <p14:creationId xmlns:p14="http://schemas.microsoft.com/office/powerpoint/2010/main" val="1909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41164"/>
            <a:ext cx="6744826" cy="4572762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this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called in English?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079158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bus pass.</a:t>
            </a:r>
          </a:p>
        </p:txBody>
      </p:sp>
    </p:spTree>
    <p:extLst>
      <p:ext uri="{BB962C8B-B14F-4D97-AF65-F5344CB8AC3E}">
        <p14:creationId xmlns:p14="http://schemas.microsoft.com/office/powerpoint/2010/main" val="162964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420888"/>
            <a:ext cx="5952738" cy="3738319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is this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called in English?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079158"/>
            <a:ext cx="693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It is a student ID card.</a:t>
            </a:r>
          </a:p>
        </p:txBody>
      </p:sp>
    </p:spTree>
    <p:extLst>
      <p:ext uri="{BB962C8B-B14F-4D97-AF65-F5344CB8AC3E}">
        <p14:creationId xmlns:p14="http://schemas.microsoft.com/office/powerpoint/2010/main" val="13678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310" y="972108"/>
            <a:ext cx="8257146" cy="5553236"/>
          </a:xfrm>
        </p:spPr>
        <p:txBody>
          <a:bodyPr>
            <a:noAutofit/>
          </a:bodyPr>
          <a:lstStyle/>
          <a:p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Hi,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I´m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2800" u="sng" dirty="0" err="1" smtClean="0">
                <a:solidFill>
                  <a:srgbClr val="7030A0"/>
                </a:solidFill>
                <a:latin typeface="Comic Sans MS" pitchFamily="66" charset="0"/>
              </a:rPr>
              <a:t>Jose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,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What´s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your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?</a:t>
            </a:r>
          </a:p>
          <a:p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Hello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u="sng" dirty="0" err="1" smtClean="0">
                <a:solidFill>
                  <a:srgbClr val="C00000"/>
                </a:solidFill>
                <a:latin typeface="Comic Sans MS" pitchFamily="66" charset="0"/>
              </a:rPr>
              <a:t>Jose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, I am ________ .</a:t>
            </a:r>
          </a:p>
          <a:p>
            <a:r>
              <a:rPr lang="es-PE" sz="2800" dirty="0" smtClean="0">
                <a:latin typeface="Comic Sans MS" pitchFamily="66" charset="0"/>
              </a:rPr>
              <a:t>.</a:t>
            </a:r>
          </a:p>
          <a:p>
            <a:r>
              <a:rPr lang="es-PE" sz="2800" i="1" u="sng" dirty="0" err="1" smtClean="0">
                <a:solidFill>
                  <a:srgbClr val="C00000"/>
                </a:solidFill>
                <a:latin typeface="Comic Sans MS" pitchFamily="66" charset="0"/>
              </a:rPr>
              <a:t>Jose</a:t>
            </a:r>
            <a:r>
              <a:rPr lang="es-PE" sz="2800" i="1" u="sng" dirty="0" smtClean="0">
                <a:solidFill>
                  <a:srgbClr val="C00000"/>
                </a:solidFill>
                <a:latin typeface="Comic Sans MS" pitchFamily="66" charset="0"/>
              </a:rPr>
              <a:t>,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this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for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you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.</a:t>
            </a:r>
          </a:p>
          <a:p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Oh,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let´s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see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……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What´s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this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?</a:t>
            </a:r>
          </a:p>
          <a:p>
            <a:pPr marL="68580" indent="0">
              <a:buNone/>
            </a:pP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	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Wow</a:t>
            </a:r>
            <a:r>
              <a:rPr lang="es-PE" sz="2800" dirty="0">
                <a:solidFill>
                  <a:srgbClr val="7030A0"/>
                </a:solidFill>
                <a:latin typeface="Comic Sans MS" pitchFamily="66" charset="0"/>
              </a:rPr>
              <a:t>, </a:t>
            </a:r>
            <a:r>
              <a:rPr lang="es-PE" sz="2800" i="1" u="sng" dirty="0" err="1" smtClean="0">
                <a:solidFill>
                  <a:srgbClr val="7030A0"/>
                </a:solidFill>
                <a:latin typeface="Comic Sans MS" pitchFamily="66" charset="0"/>
              </a:rPr>
              <a:t>an</a:t>
            </a:r>
            <a:r>
              <a:rPr lang="es-PE" sz="2800" i="1" u="sng" dirty="0" smtClean="0">
                <a:solidFill>
                  <a:srgbClr val="7030A0"/>
                </a:solidFill>
                <a:latin typeface="Comic Sans MS" pitchFamily="66" charset="0"/>
              </a:rPr>
              <a:t> iPod </a:t>
            </a:r>
            <a:r>
              <a:rPr lang="es-PE" sz="2800" i="1" u="sng" dirty="0" err="1" smtClean="0">
                <a:solidFill>
                  <a:srgbClr val="7030A0"/>
                </a:solidFill>
                <a:latin typeface="Comic Sans MS" pitchFamily="66" charset="0"/>
              </a:rPr>
              <a:t>touch</a:t>
            </a:r>
            <a:r>
              <a:rPr lang="es-PE" sz="2800" i="1" u="sng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2800" dirty="0">
                <a:solidFill>
                  <a:srgbClr val="7030A0"/>
                </a:solidFill>
                <a:latin typeface="Comic Sans MS" pitchFamily="66" charset="0"/>
              </a:rPr>
              <a:t>!</a:t>
            </a:r>
          </a:p>
          <a:p>
            <a:pPr marL="68580" indent="0">
              <a:buNone/>
            </a:pPr>
            <a:r>
              <a:rPr lang="es-PE" sz="2800" dirty="0">
                <a:solidFill>
                  <a:srgbClr val="7030A0"/>
                </a:solidFill>
                <a:latin typeface="Comic Sans MS" pitchFamily="66" charset="0"/>
              </a:rPr>
              <a:t>	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*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Thank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2800" dirty="0" err="1">
                <a:solidFill>
                  <a:srgbClr val="7030A0"/>
                </a:solidFill>
                <a:latin typeface="Comic Sans MS" pitchFamily="66" charset="0"/>
              </a:rPr>
              <a:t>you</a:t>
            </a:r>
            <a:r>
              <a:rPr lang="es-PE" sz="2800" dirty="0">
                <a:solidFill>
                  <a:srgbClr val="7030A0"/>
                </a:solidFill>
                <a:latin typeface="Comic Sans MS" pitchFamily="66" charset="0"/>
              </a:rPr>
              <a:t> so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much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.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It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beautiful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. </a:t>
            </a:r>
          </a:p>
          <a:p>
            <a:pPr marL="68580" indent="0">
              <a:buNone/>
            </a:pP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or</a:t>
            </a:r>
            <a:r>
              <a:rPr lang="es-PE" sz="2800" dirty="0">
                <a:solidFill>
                  <a:srgbClr val="7030A0"/>
                </a:solidFill>
                <a:latin typeface="Comic Sans MS" pitchFamily="66" charset="0"/>
              </a:rPr>
              <a:t>	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*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Thanks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. I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like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it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a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lot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.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It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…..</a:t>
            </a:r>
          </a:p>
          <a:p>
            <a:pPr marL="68580" indent="0">
              <a:buNone/>
            </a:pP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or</a:t>
            </a:r>
            <a:r>
              <a:rPr lang="es-PE" sz="2800" dirty="0">
                <a:solidFill>
                  <a:srgbClr val="7030A0"/>
                </a:solidFill>
                <a:latin typeface="Comic Sans MS" pitchFamily="66" charset="0"/>
              </a:rPr>
              <a:t>	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*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Thanks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. I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like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them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a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lot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. </a:t>
            </a:r>
            <a:r>
              <a:rPr lang="es-PE" sz="2800" dirty="0" err="1" smtClean="0">
                <a:solidFill>
                  <a:srgbClr val="7030A0"/>
                </a:solidFill>
                <a:latin typeface="Comic Sans MS" pitchFamily="66" charset="0"/>
              </a:rPr>
              <a:t>They</a:t>
            </a:r>
            <a:r>
              <a:rPr lang="es-PE" sz="2800" dirty="0" smtClean="0">
                <a:solidFill>
                  <a:srgbClr val="7030A0"/>
                </a:solidFill>
                <a:latin typeface="Comic Sans MS" pitchFamily="66" charset="0"/>
              </a:rPr>
              <a:t> are …..</a:t>
            </a:r>
            <a:endParaRPr lang="es-PE" sz="2800" dirty="0">
              <a:solidFill>
                <a:srgbClr val="7030A0"/>
              </a:solidFill>
              <a:latin typeface="Comic Sans MS" pitchFamily="66" charset="0"/>
            </a:endParaRPr>
          </a:p>
          <a:p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Sure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,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Jose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.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I´m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glad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you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like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it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. 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s-PE" sz="2800" i="1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9310" y="0"/>
            <a:ext cx="8473169" cy="6926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Create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 short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conversations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exchanging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gifts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with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your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classmates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.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First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 introduce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yourself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 and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then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continue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with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the</a:t>
            </a:r>
            <a:r>
              <a:rPr lang="es-PE" sz="20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000" b="1" dirty="0" err="1" smtClean="0">
                <a:solidFill>
                  <a:srgbClr val="002060"/>
                </a:solidFill>
                <a:latin typeface="Comic Sans MS" pitchFamily="66" charset="0"/>
              </a:rPr>
              <a:t>conversation</a:t>
            </a:r>
            <a:endParaRPr lang="en-US" sz="20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310" y="972108"/>
            <a:ext cx="8257146" cy="5553236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2800" i="1" dirty="0" smtClean="0">
                <a:solidFill>
                  <a:srgbClr val="002060"/>
                </a:solidFill>
                <a:latin typeface="Comic Sans MS" pitchFamily="66" charset="0"/>
              </a:rPr>
              <a:t>A: </a:t>
            </a:r>
            <a:r>
              <a:rPr lang="es-PE" sz="2800" i="1" dirty="0" err="1" smtClean="0">
                <a:solidFill>
                  <a:srgbClr val="002060"/>
                </a:solidFill>
                <a:latin typeface="Comic Sans MS" pitchFamily="66" charset="0"/>
              </a:rPr>
              <a:t>What</a:t>
            </a:r>
            <a:r>
              <a:rPr lang="es-PE" sz="2800" i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002060"/>
                </a:solidFill>
                <a:latin typeface="Comic Sans MS" pitchFamily="66" charset="0"/>
              </a:rPr>
              <a:t>did</a:t>
            </a:r>
            <a:r>
              <a:rPr lang="es-PE" sz="2800" i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800" i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002060"/>
                </a:solidFill>
                <a:latin typeface="Comic Sans MS" pitchFamily="66" charset="0"/>
              </a:rPr>
              <a:t>get</a:t>
            </a:r>
            <a:r>
              <a:rPr lang="es-PE" sz="2800" i="1" dirty="0" smtClean="0">
                <a:solidFill>
                  <a:srgbClr val="002060"/>
                </a:solidFill>
                <a:latin typeface="Comic Sans MS" pitchFamily="66" charset="0"/>
              </a:rPr>
              <a:t>?</a:t>
            </a:r>
          </a:p>
          <a:p>
            <a:pPr marL="68580" indent="0">
              <a:buNone/>
            </a:pPr>
            <a:endParaRPr lang="es-PE" sz="2800" i="1" dirty="0">
              <a:solidFill>
                <a:srgbClr val="C00000"/>
              </a:solidFill>
              <a:latin typeface="Comic Sans MS" pitchFamily="66" charset="0"/>
            </a:endParaRPr>
          </a:p>
          <a:p>
            <a:pPr marL="68580" indent="0">
              <a:buNone/>
            </a:pP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B: I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got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an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MP4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from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Lucia, a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book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from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Gina,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sunglasses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from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April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, and a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gift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card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from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Luz.</a:t>
            </a:r>
          </a:p>
          <a:p>
            <a:pPr marL="68580" indent="0">
              <a:buNone/>
            </a:pPr>
            <a:endParaRPr lang="es-PE" sz="2800" i="1" dirty="0">
              <a:solidFill>
                <a:srgbClr val="C00000"/>
              </a:solidFill>
              <a:latin typeface="Comic Sans MS" pitchFamily="66" charset="0"/>
            </a:endParaRPr>
          </a:p>
          <a:p>
            <a:pPr marL="68580" indent="0">
              <a:buNone/>
            </a:pPr>
            <a:r>
              <a:rPr lang="es-PE" sz="2800" i="1" dirty="0" smtClean="0">
                <a:solidFill>
                  <a:srgbClr val="002060"/>
                </a:solidFill>
                <a:latin typeface="Comic Sans MS" pitchFamily="66" charset="0"/>
              </a:rPr>
              <a:t>A: </a:t>
            </a:r>
            <a:r>
              <a:rPr lang="es-PE" sz="2800" i="1" dirty="0" err="1" smtClean="0">
                <a:solidFill>
                  <a:srgbClr val="002060"/>
                </a:solidFill>
                <a:latin typeface="Comic Sans MS" pitchFamily="66" charset="0"/>
              </a:rPr>
              <a:t>Which</a:t>
            </a:r>
            <a:r>
              <a:rPr lang="es-PE" sz="2800" i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s-PE" sz="2800" i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002060"/>
                </a:solidFill>
                <a:latin typeface="Comic Sans MS" pitchFamily="66" charset="0"/>
              </a:rPr>
              <a:t>your</a:t>
            </a:r>
            <a:r>
              <a:rPr lang="es-PE" sz="2800" i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002060"/>
                </a:solidFill>
                <a:latin typeface="Comic Sans MS" pitchFamily="66" charset="0"/>
              </a:rPr>
              <a:t>favorite</a:t>
            </a:r>
            <a:r>
              <a:rPr lang="es-PE" sz="2800" i="1" dirty="0" smtClean="0">
                <a:solidFill>
                  <a:srgbClr val="002060"/>
                </a:solidFill>
                <a:latin typeface="Comic Sans MS" pitchFamily="66" charset="0"/>
              </a:rPr>
              <a:t>?</a:t>
            </a:r>
          </a:p>
          <a:p>
            <a:pPr marL="68580" indent="0">
              <a:buNone/>
            </a:pPr>
            <a:endParaRPr lang="es-PE" sz="2800" i="1" dirty="0">
              <a:solidFill>
                <a:srgbClr val="C00000"/>
              </a:solidFill>
              <a:latin typeface="Comic Sans MS" pitchFamily="66" charset="0"/>
            </a:endParaRPr>
          </a:p>
          <a:p>
            <a:pPr marL="68580" indent="0">
              <a:buNone/>
            </a:pP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B: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My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favorite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is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2800" i="1" dirty="0" err="1" smtClean="0">
                <a:solidFill>
                  <a:srgbClr val="C00000"/>
                </a:solidFill>
                <a:latin typeface="Comic Sans MS" pitchFamily="66" charset="0"/>
              </a:rPr>
              <a:t>the</a:t>
            </a:r>
            <a:r>
              <a:rPr lang="es-PE" sz="2800" i="1" dirty="0" smtClean="0">
                <a:solidFill>
                  <a:srgbClr val="C00000"/>
                </a:solidFill>
                <a:latin typeface="Comic Sans MS" pitchFamily="66" charset="0"/>
              </a:rPr>
              <a:t> ________</a:t>
            </a:r>
            <a:endParaRPr lang="es-PE" sz="2800" i="1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4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46</TotalTime>
  <Words>143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Thanks a lot!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a lot!</dc:title>
  <dc:creator>Puta</dc:creator>
  <cp:lastModifiedBy>Koshka</cp:lastModifiedBy>
  <cp:revision>6</cp:revision>
  <dcterms:created xsi:type="dcterms:W3CDTF">2011-04-19T17:59:25Z</dcterms:created>
  <dcterms:modified xsi:type="dcterms:W3CDTF">2014-04-23T16:53:37Z</dcterms:modified>
</cp:coreProperties>
</file>