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91" r:id="rId3"/>
    <p:sldId id="294" r:id="rId4"/>
    <p:sldId id="296" r:id="rId5"/>
    <p:sldId id="298" r:id="rId6"/>
    <p:sldId id="299" r:id="rId7"/>
    <p:sldId id="295" r:id="rId8"/>
    <p:sldId id="302" r:id="rId9"/>
    <p:sldId id="303" r:id="rId10"/>
    <p:sldId id="304" r:id="rId11"/>
    <p:sldId id="305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 varScale="1">
        <p:scale>
          <a:sx n="84" d="100"/>
          <a:sy n="84" d="100"/>
        </p:scale>
        <p:origin x="-90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Gift </a:t>
            </a:r>
            <a:r>
              <a:rPr lang="en-US" dirty="0" smtClean="0"/>
              <a:t>Giving</a:t>
            </a:r>
            <a:br>
              <a:rPr lang="en-US" dirty="0" smtClean="0"/>
            </a:br>
            <a:r>
              <a:rPr lang="en-US" dirty="0" smtClean="0"/>
              <a:t>Personal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 – Unit 3 a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02280"/>
            <a:ext cx="5943600" cy="4597878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called in English?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an MP3 player.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676400" y="37338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Listening</a:t>
            </a:r>
            <a:r>
              <a:rPr lang="es-PE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perfect</a:t>
            </a:r>
            <a:r>
              <a:rPr lang="es-PE" dirty="0" smtClean="0"/>
              <a:t> </a:t>
            </a:r>
            <a:r>
              <a:rPr lang="es-PE" dirty="0" err="1" smtClean="0"/>
              <a:t>gift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71600"/>
            <a:ext cx="5221234" cy="4574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29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52" y="2895600"/>
            <a:ext cx="4678848" cy="3962400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74" y="228600"/>
            <a:ext cx="4678848" cy="22682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0"/>
            <a:ext cx="3988115" cy="31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77" y="1981200"/>
            <a:ext cx="4537522" cy="4371147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79158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box.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5762978" cy="5049467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this 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gift.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this 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basket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52600"/>
            <a:ext cx="5638800" cy="4995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5636568" cy="4720052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this 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 gift basket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6322368" cy="4458079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this 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photo album.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24000" y="43434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1831933"/>
            <a:ext cx="5393267" cy="5026067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this 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watch.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568222" y="37338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5356802" cy="4810408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this 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laptop.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3984978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76" y="1906708"/>
            <a:ext cx="5771624" cy="4951292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this 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gift card.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81200" y="5455356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" y="1752600"/>
            <a:ext cx="3048000" cy="24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280</TotalTime>
  <Words>122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Gift Giving Personal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Listening 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DellK</cp:lastModifiedBy>
  <cp:revision>47</cp:revision>
  <dcterms:created xsi:type="dcterms:W3CDTF">2010-05-12T17:58:59Z</dcterms:created>
  <dcterms:modified xsi:type="dcterms:W3CDTF">2012-02-21T17:18:17Z</dcterms:modified>
</cp:coreProperties>
</file>