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sldIdLst>
    <p:sldId id="497" r:id="rId2"/>
    <p:sldId id="507" r:id="rId3"/>
    <p:sldId id="508" r:id="rId4"/>
    <p:sldId id="509" r:id="rId5"/>
    <p:sldId id="502" r:id="rId6"/>
    <p:sldId id="499" r:id="rId7"/>
    <p:sldId id="504" r:id="rId8"/>
    <p:sldId id="503" r:id="rId9"/>
    <p:sldId id="506" r:id="rId10"/>
    <p:sldId id="505" r:id="rId11"/>
    <p:sldId id="510" r:id="rId12"/>
    <p:sldId id="520" r:id="rId13"/>
    <p:sldId id="517" r:id="rId14"/>
    <p:sldId id="521" r:id="rId15"/>
    <p:sldId id="522" r:id="rId16"/>
    <p:sldId id="52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7C80"/>
    <a:srgbClr val="FF66CC"/>
    <a:srgbClr val="FFBCB7"/>
    <a:srgbClr val="F30077"/>
    <a:srgbClr val="FF0066"/>
    <a:srgbClr val="66FF33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18" autoAdjust="0"/>
    <p:restoredTop sz="94728" autoAdjust="0"/>
  </p:normalViewPr>
  <p:slideViewPr>
    <p:cSldViewPr>
      <p:cViewPr>
        <p:scale>
          <a:sx n="75" d="100"/>
          <a:sy n="75" d="100"/>
        </p:scale>
        <p:origin x="-2952" y="-10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ED210C9-E661-4E27-9BAF-54638F7FC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8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3DF984-6903-4C97-A96A-28592F628E78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507253-F6BC-4320-ACDD-8D3B56291B80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C6A779-D0E2-420F-9E56-A94EABD641B9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9D603F-9E87-4A2E-ADF0-B5B4319481B4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17FC28-8932-41C6-8B2F-7A48DDA50734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A88509-A393-4867-86FA-7EE4C6E14857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07FF1B-B6AB-4F88-B111-F0B2D880C7F3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6320DA-24A1-4816-B53E-B09B3B3FD109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C2B001-7F01-4E5E-B9EE-E99839652A53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4F04EC-8AE3-46E8-A260-B95AF5927D2D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864D64-220D-4A8D-82A3-46DC2166A049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0BDD72-DF59-469C-9FCB-12272C790DF6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6F1962-6886-4748-BD97-5792192857F8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nd_with_swallow_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33550-41B5-4B73-9FB1-24F78D37E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8A304-F721-4400-AF91-A797142F7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E5D36-A8BC-4C72-914E-6E7F5AF37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BBE6B-2D6C-4B3F-9C7D-FBF146CB9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A2488-57F9-430C-88ED-4ED52E7A3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18CF6-AE1D-47B8-BAB3-56AB11756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8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A2282-72FA-4E17-BEBE-06DC13866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C4F1F-C462-4440-8631-500C5F9E8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6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3DB65-7231-438B-A763-3A9A25060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66234-AE53-4D81-8991-CF0CC1D2AD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45A2B-E5C0-42B6-BC66-2D012B244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3ABDF-5559-41CE-B46B-175320685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0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BBCC764-BD4B-46F9-8518-1F316FB55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242593-92F0-4B9D-A285-1471720996E8}" type="slidenum">
              <a:rPr lang="en-US" sz="1400" smtClean="0"/>
              <a:pPr eaLnBrk="1" hangingPunct="1"/>
              <a:t>1</a:t>
            </a:fld>
            <a:endParaRPr lang="en-US" sz="1400" smtClean="0"/>
          </a:p>
        </p:txBody>
      </p:sp>
      <p:sp>
        <p:nvSpPr>
          <p:cNvPr id="34819" name="Text Box 10"/>
          <p:cNvSpPr txBox="1">
            <a:spLocks noChangeArrowheads="1"/>
          </p:cNvSpPr>
          <p:nvPr/>
        </p:nvSpPr>
        <p:spPr bwMode="auto">
          <a:xfrm>
            <a:off x="1662113" y="1447800"/>
            <a:ext cx="1919287" cy="1431925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>
                <a:latin typeface="Comic Sans MS" pitchFamily="66" charset="0"/>
              </a:rPr>
              <a:t>one</a:t>
            </a:r>
          </a:p>
          <a:p>
            <a:pPr algn="ctr" eaLnBrk="1" hangingPunct="1"/>
            <a:r>
              <a:rPr lang="en-US" sz="4400">
                <a:latin typeface="Comic Sans MS" pitchFamily="66" charset="0"/>
              </a:rPr>
              <a:t>button</a:t>
            </a:r>
          </a:p>
        </p:txBody>
      </p:sp>
      <p:sp>
        <p:nvSpPr>
          <p:cNvPr id="34820" name="Text Box 11"/>
          <p:cNvSpPr txBox="1">
            <a:spLocks noChangeArrowheads="1"/>
          </p:cNvSpPr>
          <p:nvPr/>
        </p:nvSpPr>
        <p:spPr bwMode="auto">
          <a:xfrm>
            <a:off x="5505450" y="1447800"/>
            <a:ext cx="2190750" cy="1431925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>
                <a:latin typeface="Comic Sans MS" pitchFamily="66" charset="0"/>
              </a:rPr>
              <a:t>three</a:t>
            </a:r>
          </a:p>
          <a:p>
            <a:pPr eaLnBrk="1" hangingPunct="1"/>
            <a:r>
              <a:rPr lang="en-US" sz="4400">
                <a:latin typeface="Comic Sans MS" pitchFamily="66" charset="0"/>
              </a:rPr>
              <a:t>buttons</a:t>
            </a:r>
          </a:p>
        </p:txBody>
      </p:sp>
      <p:pic>
        <p:nvPicPr>
          <p:cNvPr id="34821" name="Picture 12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3122613"/>
            <a:ext cx="2546350" cy="25908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13" descr="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3067050"/>
            <a:ext cx="2894012" cy="27479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6-4  NOUNS: SINGULAR AND PLURAL</a:t>
            </a:r>
            <a:endParaRPr lang="en-US"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733646-A83F-4A64-8BE8-D07331290D4B}" type="slidenum">
              <a:rPr lang="en-US" sz="1400" smtClean="0"/>
              <a:pPr eaLnBrk="1" hangingPunct="1"/>
              <a:t>10</a:t>
            </a:fld>
            <a:endParaRPr lang="en-US" sz="1400" smtClean="0"/>
          </a:p>
        </p:txBody>
      </p:sp>
      <p:sp>
        <p:nvSpPr>
          <p:cNvPr id="280597" name="Rectangle 21"/>
          <p:cNvSpPr>
            <a:spLocks noChangeArrowheads="1"/>
          </p:cNvSpPr>
          <p:nvPr/>
        </p:nvSpPr>
        <p:spPr bwMode="auto">
          <a:xfrm>
            <a:off x="6324600" y="3886200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6553200" y="2057400"/>
            <a:ext cx="38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i="1"/>
              <a:t>f</a:t>
            </a:r>
          </a:p>
        </p:txBody>
      </p:sp>
      <p:sp>
        <p:nvSpPr>
          <p:cNvPr id="41989" name="Rectangle 11"/>
          <p:cNvSpPr>
            <a:spLocks noChangeArrowheads="1"/>
          </p:cNvSpPr>
          <p:nvPr/>
        </p:nvSpPr>
        <p:spPr bwMode="auto">
          <a:xfrm>
            <a:off x="4038600" y="2057400"/>
            <a:ext cx="4191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/>
              <a:t> 	</a:t>
            </a:r>
            <a:r>
              <a:rPr lang="en-US" sz="4000" b="1" i="1"/>
              <a:t>two wi</a:t>
            </a:r>
            <a:endParaRPr lang="en-US" sz="4000" i="1">
              <a:solidFill>
                <a:srgbClr val="FF0000"/>
              </a:solidFill>
            </a:endParaRPr>
          </a:p>
          <a:p>
            <a:r>
              <a:rPr lang="en-US" sz="4000" b="1" i="1"/>
              <a:t>      </a:t>
            </a:r>
          </a:p>
          <a:p>
            <a:endParaRPr lang="en-US" sz="4000" b="1" i="1"/>
          </a:p>
          <a:p>
            <a:r>
              <a:rPr lang="en-US" sz="4000" b="1" i="1"/>
              <a:t>     	two li</a:t>
            </a:r>
            <a:r>
              <a:rPr lang="en-US" sz="4000" i="1"/>
              <a:t>	</a:t>
            </a:r>
          </a:p>
        </p:txBody>
      </p:sp>
      <p:sp>
        <p:nvSpPr>
          <p:cNvPr id="280590" name="Rectangle 14"/>
          <p:cNvSpPr>
            <a:spLocks noChangeArrowheads="1"/>
          </p:cNvSpPr>
          <p:nvPr/>
        </p:nvSpPr>
        <p:spPr bwMode="auto">
          <a:xfrm>
            <a:off x="6858000" y="2057400"/>
            <a:ext cx="749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280593" name="Rectangle 17"/>
          <p:cNvSpPr>
            <a:spLocks noChangeArrowheads="1"/>
          </p:cNvSpPr>
          <p:nvPr/>
        </p:nvSpPr>
        <p:spPr bwMode="auto">
          <a:xfrm>
            <a:off x="6705600" y="2057400"/>
            <a:ext cx="38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i="1"/>
              <a:t>e</a:t>
            </a:r>
          </a:p>
        </p:txBody>
      </p: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6553200" y="2057400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1993" name="Text Box 10"/>
          <p:cNvSpPr txBox="1">
            <a:spLocks noChangeArrowheads="1"/>
          </p:cNvSpPr>
          <p:nvPr/>
        </p:nvSpPr>
        <p:spPr bwMode="auto">
          <a:xfrm>
            <a:off x="304800" y="2057400"/>
            <a:ext cx="38417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(d) 	</a:t>
            </a:r>
            <a:r>
              <a:rPr lang="en-US" sz="4000" b="1" i="1"/>
              <a:t>one wife</a:t>
            </a:r>
          </a:p>
          <a:p>
            <a:pPr eaLnBrk="1" hangingPunct="1"/>
            <a:r>
              <a:rPr lang="en-US" sz="4000" b="1" i="1"/>
              <a:t>      </a:t>
            </a:r>
          </a:p>
          <a:p>
            <a:pPr eaLnBrk="1" hangingPunct="1"/>
            <a:endParaRPr lang="en-US" sz="2400" b="1" i="1"/>
          </a:p>
          <a:p>
            <a:pPr eaLnBrk="1" hangingPunct="1"/>
            <a:endParaRPr lang="en-US" sz="2400" b="1" i="1"/>
          </a:p>
          <a:p>
            <a:pPr eaLnBrk="1" hangingPunct="1"/>
            <a:r>
              <a:rPr lang="en-US" sz="4000" b="1" i="1"/>
              <a:t>     	one life</a:t>
            </a:r>
            <a:r>
              <a:rPr lang="en-US" sz="4000" i="1"/>
              <a:t> 	</a:t>
            </a:r>
            <a:endParaRPr lang="en-US" sz="4000"/>
          </a:p>
        </p:txBody>
      </p:sp>
      <p:sp>
        <p:nvSpPr>
          <p:cNvPr id="280594" name="Rectangle 18"/>
          <p:cNvSpPr>
            <a:spLocks noChangeArrowheads="1"/>
          </p:cNvSpPr>
          <p:nvPr/>
        </p:nvSpPr>
        <p:spPr bwMode="auto">
          <a:xfrm>
            <a:off x="6629400" y="3886200"/>
            <a:ext cx="749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280595" name="Rectangle 19"/>
          <p:cNvSpPr>
            <a:spLocks noChangeArrowheads="1"/>
          </p:cNvSpPr>
          <p:nvPr/>
        </p:nvSpPr>
        <p:spPr bwMode="auto">
          <a:xfrm>
            <a:off x="6248400" y="3886200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i="1"/>
              <a:t>f</a:t>
            </a:r>
          </a:p>
        </p:txBody>
      </p:sp>
      <p:sp>
        <p:nvSpPr>
          <p:cNvPr id="280596" name="Rectangle 20"/>
          <p:cNvSpPr>
            <a:spLocks noChangeArrowheads="1"/>
          </p:cNvSpPr>
          <p:nvPr/>
        </p:nvSpPr>
        <p:spPr bwMode="auto">
          <a:xfrm>
            <a:off x="6400800" y="3886200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i="1"/>
              <a:t>e</a:t>
            </a:r>
          </a:p>
        </p:txBody>
      </p:sp>
      <p:sp>
        <p:nvSpPr>
          <p:cNvPr id="41997" name="Text Box 22"/>
          <p:cNvSpPr txBox="1">
            <a:spLocks noChangeArrowheads="1"/>
          </p:cNvSpPr>
          <p:nvPr/>
        </p:nvSpPr>
        <p:spPr bwMode="auto">
          <a:xfrm>
            <a:off x="577850" y="50292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4400" b="1" i="1">
              <a:solidFill>
                <a:srgbClr val="009900"/>
              </a:solidFill>
            </a:endParaRPr>
          </a:p>
        </p:txBody>
      </p:sp>
      <p:sp>
        <p:nvSpPr>
          <p:cNvPr id="41998" name="Text Box 2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6-4  NOUNS: SINGULAR AND PLURAL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41999" name="Rectangle 29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Text Box 30"/>
          <p:cNvSpPr txBox="1">
            <a:spLocks noChangeArrowheads="1"/>
          </p:cNvSpPr>
          <p:nvPr/>
        </p:nvSpPr>
        <p:spPr bwMode="auto">
          <a:xfrm>
            <a:off x="1190625" y="1222375"/>
            <a:ext cx="226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SINGULAR</a:t>
            </a:r>
            <a:endParaRPr lang="en-US" sz="1800" b="1" i="1"/>
          </a:p>
        </p:txBody>
      </p:sp>
      <p:sp>
        <p:nvSpPr>
          <p:cNvPr id="42001" name="Text Box 31"/>
          <p:cNvSpPr txBox="1">
            <a:spLocks noChangeArrowheads="1"/>
          </p:cNvSpPr>
          <p:nvPr/>
        </p:nvSpPr>
        <p:spPr bwMode="auto">
          <a:xfrm>
            <a:off x="5321300" y="1223963"/>
            <a:ext cx="1765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PLURAL</a:t>
            </a:r>
            <a:endParaRPr lang="en-US" sz="1800" b="1" i="1"/>
          </a:p>
        </p:txBody>
      </p:sp>
      <p:sp>
        <p:nvSpPr>
          <p:cNvPr id="42002" name="Line 32"/>
          <p:cNvSpPr>
            <a:spLocks noChangeShapeType="1"/>
          </p:cNvSpPr>
          <p:nvPr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0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0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80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80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0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80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80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0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8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8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80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0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0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8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8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97" grpId="0"/>
      <p:bldP spid="280592" grpId="0"/>
      <p:bldP spid="280590" grpId="0"/>
      <p:bldP spid="280593" grpId="0"/>
      <p:bldP spid="280584" grpId="0"/>
      <p:bldP spid="280594" grpId="0"/>
      <p:bldP spid="280595" grpId="0"/>
      <p:bldP spid="2805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248265-0FD6-40FE-888F-C7A24DF8F670}" type="slidenum">
              <a:rPr lang="en-US" sz="1400" smtClean="0"/>
              <a:pPr eaLnBrk="1" hangingPunct="1"/>
              <a:t>11</a:t>
            </a:fld>
            <a:endParaRPr lang="en-US" sz="1400" smtClean="0"/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4038600" y="1752600"/>
            <a:ext cx="4191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/>
              <a:t> 	</a:t>
            </a:r>
            <a:r>
              <a:rPr lang="en-US" sz="4000" b="1" i="1"/>
              <a:t>tomato    </a:t>
            </a:r>
          </a:p>
          <a:p>
            <a:r>
              <a:rPr lang="en-US" sz="4000" b="1" i="1"/>
              <a:t>     	potato</a:t>
            </a:r>
          </a:p>
          <a:p>
            <a:r>
              <a:rPr lang="en-US" sz="4000" i="1"/>
              <a:t>	</a:t>
            </a:r>
          </a:p>
        </p:txBody>
      </p:sp>
      <p:sp>
        <p:nvSpPr>
          <p:cNvPr id="286732" name="Rectangle 12"/>
          <p:cNvSpPr>
            <a:spLocks noChangeArrowheads="1"/>
          </p:cNvSpPr>
          <p:nvPr/>
        </p:nvSpPr>
        <p:spPr bwMode="auto">
          <a:xfrm>
            <a:off x="6629400" y="1752600"/>
            <a:ext cx="749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288925" y="1852613"/>
            <a:ext cx="3640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(f) 	</a:t>
            </a:r>
            <a:r>
              <a:rPr lang="en-US" sz="4000" b="1" i="1"/>
              <a:t>tomato      </a:t>
            </a:r>
          </a:p>
          <a:p>
            <a:pPr eaLnBrk="1" hangingPunct="1"/>
            <a:r>
              <a:rPr lang="en-US" sz="4000" b="1" i="1"/>
              <a:t>     	potato</a:t>
            </a:r>
            <a:endParaRPr lang="en-US" sz="4000" b="1" i="1">
              <a:solidFill>
                <a:srgbClr val="FF0066"/>
              </a:solidFill>
            </a:endParaRPr>
          </a:p>
          <a:p>
            <a:pPr eaLnBrk="1" hangingPunct="1"/>
            <a:r>
              <a:rPr lang="en-US" sz="4000" i="1"/>
              <a:t>		</a:t>
            </a:r>
            <a:endParaRPr lang="en-US" sz="4000"/>
          </a:p>
        </p:txBody>
      </p:sp>
      <p:sp>
        <p:nvSpPr>
          <p:cNvPr id="286734" name="Rectangle 14"/>
          <p:cNvSpPr>
            <a:spLocks noChangeArrowheads="1"/>
          </p:cNvSpPr>
          <p:nvPr/>
        </p:nvSpPr>
        <p:spPr bwMode="auto">
          <a:xfrm>
            <a:off x="6477000" y="2362200"/>
            <a:ext cx="749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286738" name="Text Box 18"/>
          <p:cNvSpPr txBox="1">
            <a:spLocks noChangeArrowheads="1"/>
          </p:cNvSpPr>
          <p:nvPr/>
        </p:nvSpPr>
        <p:spPr bwMode="auto">
          <a:xfrm>
            <a:off x="5334000" y="4011613"/>
            <a:ext cx="1908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add</a:t>
            </a:r>
            <a:r>
              <a:rPr lang="en-US" sz="4000" b="1"/>
              <a:t> </a:t>
            </a:r>
            <a:r>
              <a:rPr lang="en-US" sz="4000" b="1" i="1"/>
              <a:t>-</a:t>
            </a:r>
            <a:r>
              <a:rPr lang="en-US" sz="4000" b="1" i="1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286739" name="Text Box 19"/>
          <p:cNvSpPr txBox="1">
            <a:spLocks noChangeArrowheads="1"/>
          </p:cNvSpPr>
          <p:nvPr/>
        </p:nvSpPr>
        <p:spPr bwMode="auto">
          <a:xfrm>
            <a:off x="404813" y="4011613"/>
            <a:ext cx="3870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1">
                <a:solidFill>
                  <a:srgbClr val="FF0066"/>
                </a:solidFill>
              </a:rPr>
              <a:t>consonant</a:t>
            </a:r>
            <a:r>
              <a:rPr lang="en-US" sz="4000"/>
              <a:t>  +</a:t>
            </a:r>
            <a:r>
              <a:rPr lang="en-US" sz="4000" b="1"/>
              <a:t>  -</a:t>
            </a:r>
            <a:r>
              <a:rPr lang="en-US" sz="4000" b="1" i="1">
                <a:solidFill>
                  <a:srgbClr val="009900"/>
                </a:solidFill>
              </a:rPr>
              <a:t>o</a:t>
            </a:r>
          </a:p>
        </p:txBody>
      </p:sp>
      <p:sp>
        <p:nvSpPr>
          <p:cNvPr id="286740" name="Line 20"/>
          <p:cNvSpPr>
            <a:spLocks noChangeShapeType="1"/>
          </p:cNvSpPr>
          <p:nvPr/>
        </p:nvSpPr>
        <p:spPr bwMode="auto">
          <a:xfrm flipV="1">
            <a:off x="1600200" y="3124200"/>
            <a:ext cx="685800" cy="10668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41" name="Line 21"/>
          <p:cNvSpPr>
            <a:spLocks noChangeShapeType="1"/>
          </p:cNvSpPr>
          <p:nvPr/>
        </p:nvSpPr>
        <p:spPr bwMode="auto">
          <a:xfrm flipH="1" flipV="1">
            <a:off x="2819400" y="3048000"/>
            <a:ext cx="990600" cy="10668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42" name="Line 22"/>
          <p:cNvSpPr>
            <a:spLocks noChangeShapeType="1"/>
          </p:cNvSpPr>
          <p:nvPr/>
        </p:nvSpPr>
        <p:spPr bwMode="auto">
          <a:xfrm flipV="1">
            <a:off x="1447800" y="2514600"/>
            <a:ext cx="990600" cy="16764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43" name="Line 23"/>
          <p:cNvSpPr>
            <a:spLocks noChangeShapeType="1"/>
          </p:cNvSpPr>
          <p:nvPr/>
        </p:nvSpPr>
        <p:spPr bwMode="auto">
          <a:xfrm flipH="1" flipV="1">
            <a:off x="2895600" y="2362200"/>
            <a:ext cx="1066800" cy="16764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Text Box 2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6-4  NOUNS: SINGULAR AND PLURAL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45070" name="Rectangle 26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Text Box 27"/>
          <p:cNvSpPr txBox="1">
            <a:spLocks noChangeArrowheads="1"/>
          </p:cNvSpPr>
          <p:nvPr/>
        </p:nvSpPr>
        <p:spPr bwMode="auto">
          <a:xfrm>
            <a:off x="1190625" y="1222375"/>
            <a:ext cx="226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SINGULAR</a:t>
            </a:r>
            <a:endParaRPr lang="en-US" sz="1800" b="1" i="1"/>
          </a:p>
        </p:txBody>
      </p:sp>
      <p:sp>
        <p:nvSpPr>
          <p:cNvPr id="45072" name="Text Box 28"/>
          <p:cNvSpPr txBox="1">
            <a:spLocks noChangeArrowheads="1"/>
          </p:cNvSpPr>
          <p:nvPr/>
        </p:nvSpPr>
        <p:spPr bwMode="auto">
          <a:xfrm>
            <a:off x="5321300" y="1223963"/>
            <a:ext cx="1765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PLURAL</a:t>
            </a:r>
            <a:endParaRPr lang="en-US" sz="1800" b="1" i="1"/>
          </a:p>
        </p:txBody>
      </p:sp>
      <p:sp>
        <p:nvSpPr>
          <p:cNvPr id="45073" name="Line 29"/>
          <p:cNvSpPr>
            <a:spLocks noChangeShapeType="1"/>
          </p:cNvSpPr>
          <p:nvPr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2" grpId="0"/>
      <p:bldP spid="286734" grpId="0"/>
      <p:bldP spid="286738" grpId="0"/>
      <p:bldP spid="286739" grpId="0"/>
      <p:bldP spid="286740" grpId="0" animBg="1"/>
      <p:bldP spid="286741" grpId="0" animBg="1"/>
      <p:bldP spid="286742" grpId="0" animBg="1"/>
      <p:bldP spid="2867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E9CEE9-BF51-40BF-93F7-00D1937AD242}" type="slidenum">
              <a:rPr lang="en-US" sz="1400" smtClean="0"/>
              <a:pPr eaLnBrk="1" hangingPunct="1"/>
              <a:t>12</a:t>
            </a:fld>
            <a:endParaRPr lang="en-US" sz="1400" smtClean="0"/>
          </a:p>
        </p:txBody>
      </p:sp>
      <p:sp>
        <p:nvSpPr>
          <p:cNvPr id="51203" name="Text Box 16"/>
          <p:cNvSpPr txBox="1">
            <a:spLocks noChangeArrowheads="1"/>
          </p:cNvSpPr>
          <p:nvPr/>
        </p:nvSpPr>
        <p:spPr bwMode="auto">
          <a:xfrm>
            <a:off x="990600" y="1524000"/>
            <a:ext cx="2667718" cy="769441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dirty="0" smtClean="0">
                <a:latin typeface="Comic Sans MS" pitchFamily="66" charset="0"/>
              </a:rPr>
              <a:t>One child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51204" name="Text Box 17"/>
          <p:cNvSpPr txBox="1">
            <a:spLocks noChangeArrowheads="1"/>
          </p:cNvSpPr>
          <p:nvPr/>
        </p:nvSpPr>
        <p:spPr bwMode="auto">
          <a:xfrm>
            <a:off x="4495800" y="1524000"/>
            <a:ext cx="3371436" cy="769441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dirty="0" smtClean="0">
                <a:latin typeface="Comic Sans MS" pitchFamily="66" charset="0"/>
              </a:rPr>
              <a:t>Six children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51205" name="Picture 18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1" y="2705100"/>
            <a:ext cx="2392363" cy="3581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6" name="Picture 19" descr="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3552825" cy="3581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7" name="Text Box 2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6-5  NOUNS: IRREGULAR PLURAL FORMS</a:t>
            </a:r>
            <a:endParaRPr lang="en-US"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25425" y="5392738"/>
            <a:ext cx="8689975" cy="612775"/>
          </a:xfrm>
          <a:prstGeom prst="rect">
            <a:avLst/>
          </a:prstGeom>
          <a:solidFill>
            <a:srgbClr val="009900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DD3478-B819-4AB0-9D43-9D8634E55F95}" type="slidenum">
              <a:rPr lang="en-US" sz="1400" smtClean="0"/>
              <a:pPr eaLnBrk="1" hangingPunct="1"/>
              <a:t>13</a:t>
            </a:fld>
            <a:endParaRPr lang="en-US" sz="1400" smtClean="0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228600" y="2971800"/>
            <a:ext cx="8686800" cy="612775"/>
          </a:xfrm>
          <a:prstGeom prst="rect">
            <a:avLst/>
          </a:prstGeom>
          <a:solidFill>
            <a:srgbClr val="009900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4191000"/>
            <a:ext cx="8686800" cy="612775"/>
          </a:xfrm>
          <a:prstGeom prst="rect">
            <a:avLst/>
          </a:prstGeom>
          <a:solidFill>
            <a:srgbClr val="0099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228600" y="1752600"/>
            <a:ext cx="8686800" cy="609600"/>
          </a:xfrm>
          <a:prstGeom prst="rect">
            <a:avLst/>
          </a:prstGeom>
          <a:solidFill>
            <a:srgbClr val="009900">
              <a:alpha val="784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228600" y="2359025"/>
            <a:ext cx="8686800" cy="612775"/>
          </a:xfrm>
          <a:prstGeom prst="rect">
            <a:avLst/>
          </a:prstGeom>
          <a:solidFill>
            <a:srgbClr val="00990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66FFFF"/>
              </a:solidFill>
            </a:endParaRP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228600" y="3581400"/>
            <a:ext cx="8686800" cy="612775"/>
          </a:xfrm>
          <a:prstGeom prst="rect">
            <a:avLst/>
          </a:prstGeom>
          <a:solidFill>
            <a:srgbClr val="00990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8" name="Rectangle 20"/>
          <p:cNvSpPr>
            <a:spLocks noChangeArrowheads="1"/>
          </p:cNvSpPr>
          <p:nvPr/>
        </p:nvSpPr>
        <p:spPr bwMode="auto">
          <a:xfrm>
            <a:off x="225425" y="4800600"/>
            <a:ext cx="8689975" cy="612775"/>
          </a:xfrm>
          <a:prstGeom prst="rect">
            <a:avLst/>
          </a:prstGeom>
          <a:solidFill>
            <a:srgbClr val="009900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Text Box 2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6-5  NOUNS: IRREGULAR PLURAL FORMS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52234" name="Text Box 25"/>
          <p:cNvSpPr txBox="1">
            <a:spLocks noChangeArrowheads="1"/>
          </p:cNvSpPr>
          <p:nvPr/>
        </p:nvSpPr>
        <p:spPr bwMode="auto">
          <a:xfrm>
            <a:off x="1243013" y="1222375"/>
            <a:ext cx="2262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SINGULAR</a:t>
            </a:r>
            <a:endParaRPr lang="en-US" sz="1800" b="1" i="1"/>
          </a:p>
        </p:txBody>
      </p:sp>
      <p:sp>
        <p:nvSpPr>
          <p:cNvPr id="52235" name="Text Box 26"/>
          <p:cNvSpPr txBox="1">
            <a:spLocks noChangeArrowheads="1"/>
          </p:cNvSpPr>
          <p:nvPr/>
        </p:nvSpPr>
        <p:spPr bwMode="auto">
          <a:xfrm>
            <a:off x="5473700" y="1219200"/>
            <a:ext cx="1765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PLURAL</a:t>
            </a:r>
            <a:endParaRPr lang="en-US" sz="1800" b="1" i="1"/>
          </a:p>
        </p:txBody>
      </p:sp>
      <p:sp>
        <p:nvSpPr>
          <p:cNvPr id="52236" name="Line 29"/>
          <p:cNvSpPr>
            <a:spLocks noChangeShapeType="1"/>
          </p:cNvSpPr>
          <p:nvPr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Rectangle 30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4483100" y="1643063"/>
            <a:ext cx="41910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dirty="0"/>
              <a:t> 	</a:t>
            </a:r>
            <a:r>
              <a:rPr lang="en-US" sz="4000" b="1" i="1" dirty="0"/>
              <a:t>children </a:t>
            </a:r>
          </a:p>
          <a:p>
            <a:r>
              <a:rPr lang="en-US" sz="4000" b="1" i="1" dirty="0"/>
              <a:t>     	feet</a:t>
            </a:r>
          </a:p>
          <a:p>
            <a:r>
              <a:rPr lang="en-US" sz="4000" b="1" i="1" dirty="0"/>
              <a:t>	men</a:t>
            </a:r>
          </a:p>
          <a:p>
            <a:r>
              <a:rPr lang="en-US" sz="4000" b="1" i="1" dirty="0"/>
              <a:t>	mice</a:t>
            </a:r>
          </a:p>
          <a:p>
            <a:r>
              <a:rPr lang="en-US" sz="4000" b="1" i="1" dirty="0"/>
              <a:t>	teeth</a:t>
            </a:r>
          </a:p>
          <a:p>
            <a:r>
              <a:rPr lang="en-US" sz="4000" b="1" i="1" dirty="0"/>
              <a:t>	</a:t>
            </a:r>
            <a:r>
              <a:rPr lang="en-US" sz="4000" b="1" i="1" dirty="0" smtClean="0"/>
              <a:t>women</a:t>
            </a:r>
          </a:p>
          <a:p>
            <a:r>
              <a:rPr lang="en-US" sz="4000" b="1" i="1" dirty="0"/>
              <a:t>	</a:t>
            </a:r>
            <a:r>
              <a:rPr lang="en-US" sz="4000" b="1" i="1" dirty="0" smtClean="0"/>
              <a:t>people</a:t>
            </a:r>
            <a:r>
              <a:rPr lang="en-US" sz="4000" b="1" i="1" dirty="0"/>
              <a:t>	</a:t>
            </a:r>
          </a:p>
        </p:txBody>
      </p:sp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304800" y="1676400"/>
            <a:ext cx="3018775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/>
              <a:t>(a) 	</a:t>
            </a:r>
            <a:r>
              <a:rPr lang="en-US" sz="4000" i="1" dirty="0"/>
              <a:t>child      </a:t>
            </a:r>
          </a:p>
          <a:p>
            <a:pPr eaLnBrk="1" hangingPunct="1"/>
            <a:r>
              <a:rPr lang="en-US" sz="4000" dirty="0"/>
              <a:t>(b)</a:t>
            </a:r>
            <a:r>
              <a:rPr lang="en-US" sz="4000" i="1" dirty="0"/>
              <a:t>  foot</a:t>
            </a:r>
            <a:endParaRPr lang="en-US" sz="4000" b="1" i="1" dirty="0"/>
          </a:p>
          <a:p>
            <a:pPr eaLnBrk="1" hangingPunct="1"/>
            <a:r>
              <a:rPr lang="en-US" sz="4000" dirty="0"/>
              <a:t>(c)</a:t>
            </a:r>
            <a:r>
              <a:rPr lang="en-US" sz="4000" i="1" dirty="0"/>
              <a:t>	man</a:t>
            </a:r>
            <a:endParaRPr lang="en-US" sz="4000" b="1" i="1" dirty="0"/>
          </a:p>
          <a:p>
            <a:pPr eaLnBrk="1" hangingPunct="1"/>
            <a:r>
              <a:rPr lang="en-US" sz="4000" dirty="0"/>
              <a:t>(d)</a:t>
            </a:r>
            <a:r>
              <a:rPr lang="en-US" sz="4000" i="1" dirty="0"/>
              <a:t>	mouse</a:t>
            </a:r>
          </a:p>
          <a:p>
            <a:pPr eaLnBrk="1" hangingPunct="1"/>
            <a:r>
              <a:rPr lang="en-US" sz="4000" dirty="0"/>
              <a:t>(e)  </a:t>
            </a:r>
            <a:r>
              <a:rPr lang="en-US" sz="4000" i="1" dirty="0"/>
              <a:t>tooth</a:t>
            </a:r>
          </a:p>
          <a:p>
            <a:pPr eaLnBrk="1" hangingPunct="1"/>
            <a:r>
              <a:rPr lang="en-US" sz="4000" dirty="0"/>
              <a:t>(f )  </a:t>
            </a:r>
            <a:r>
              <a:rPr lang="en-US" sz="4000" i="1" dirty="0" smtClean="0"/>
              <a:t>woman</a:t>
            </a:r>
          </a:p>
          <a:p>
            <a:pPr eaLnBrk="1" hangingPunct="1"/>
            <a:r>
              <a:rPr lang="es-PE" sz="4000" i="1" dirty="0" smtClean="0"/>
              <a:t>(g)  </a:t>
            </a:r>
            <a:r>
              <a:rPr lang="es-PE" sz="4000" i="1" dirty="0" err="1" smtClean="0"/>
              <a:t>person</a:t>
            </a:r>
            <a:endParaRPr lang="en-US" sz="4000" i="1" dirty="0"/>
          </a:p>
          <a:p>
            <a:pPr eaLnBrk="1" hangingPunct="1"/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93890" grpId="0" animBg="1"/>
      <p:bldP spid="293891" grpId="0" animBg="1"/>
      <p:bldP spid="293892" grpId="0" animBg="1"/>
      <p:bldP spid="293893" grpId="0" animBg="1"/>
      <p:bldP spid="293907" grpId="0" animBg="1"/>
      <p:bldP spid="2939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30399"/>
            <a:ext cx="4371147" cy="4371147"/>
          </a:xfrm>
        </p:spPr>
      </p:pic>
      <p:sp>
        <p:nvSpPr>
          <p:cNvPr id="9" name="TextBox 8"/>
          <p:cNvSpPr txBox="1"/>
          <p:nvPr/>
        </p:nvSpPr>
        <p:spPr>
          <a:xfrm>
            <a:off x="1066800" y="1079158"/>
            <a:ext cx="2286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It is a </a:t>
            </a:r>
            <a:r>
              <a:rPr lang="en-US" sz="2800" b="1" dirty="0" smtClean="0"/>
              <a:t>foot.</a:t>
            </a:r>
            <a:endParaRPr lang="en-US" sz="2800" b="1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26" y="4115973"/>
            <a:ext cx="2185574" cy="21855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6753" y="1104558"/>
            <a:ext cx="22860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They are feet.</a:t>
            </a:r>
            <a:endParaRPr lang="en-US" sz="2800" b="1" dirty="0" smtClean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438400"/>
            <a:ext cx="2185574" cy="21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1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8" y="1930399"/>
            <a:ext cx="4274010" cy="4371147"/>
          </a:xfrm>
        </p:spPr>
      </p:pic>
      <p:sp>
        <p:nvSpPr>
          <p:cNvPr id="9" name="TextBox 8"/>
          <p:cNvSpPr txBox="1"/>
          <p:nvPr/>
        </p:nvSpPr>
        <p:spPr>
          <a:xfrm>
            <a:off x="1066800" y="1079158"/>
            <a:ext cx="2286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It is a </a:t>
            </a:r>
            <a:r>
              <a:rPr lang="en-US" sz="2800" b="1" dirty="0" smtClean="0"/>
              <a:t>tooth.</a:t>
            </a:r>
            <a:endParaRPr lang="en-US" sz="2800" b="1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10" y="4115973"/>
            <a:ext cx="2137005" cy="21855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6753" y="1104558"/>
            <a:ext cx="22860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They are teeth</a:t>
            </a:r>
            <a:endParaRPr lang="en-US" sz="2800" b="1" dirty="0" smtClean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84" y="2438400"/>
            <a:ext cx="2137005" cy="21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8" y="2695869"/>
            <a:ext cx="4274010" cy="2840207"/>
          </a:xfrm>
        </p:spPr>
      </p:pic>
      <p:sp>
        <p:nvSpPr>
          <p:cNvPr id="9" name="TextBox 8"/>
          <p:cNvSpPr txBox="1"/>
          <p:nvPr/>
        </p:nvSpPr>
        <p:spPr>
          <a:xfrm>
            <a:off x="914400" y="1915180"/>
            <a:ext cx="2667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It is </a:t>
            </a:r>
            <a:r>
              <a:rPr lang="en-US" sz="2800" b="1" dirty="0" smtClean="0"/>
              <a:t>a mouse.</a:t>
            </a:r>
            <a:endParaRPr lang="en-US" sz="2800" b="1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10" y="4498708"/>
            <a:ext cx="2137005" cy="1420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6752" y="1693848"/>
            <a:ext cx="326624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They are mice</a:t>
            </a:r>
            <a:endParaRPr lang="en-US" sz="2800" b="1" dirty="0" smtClean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84" y="2821135"/>
            <a:ext cx="2137005" cy="142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1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FF062B-F9A6-438D-ADB0-9F2B6EA57E16}" type="slidenum">
              <a:rPr lang="en-US" sz="1400" smtClean="0"/>
              <a:pPr eaLnBrk="1" hangingPunct="1"/>
              <a:t>2</a:t>
            </a:fld>
            <a:endParaRPr lang="en-US" sz="1400" smtClean="0"/>
          </a:p>
        </p:txBody>
      </p:sp>
      <p:sp>
        <p:nvSpPr>
          <p:cNvPr id="35843" name="Text Box 8"/>
          <p:cNvSpPr txBox="1">
            <a:spLocks noChangeArrowheads="1"/>
          </p:cNvSpPr>
          <p:nvPr/>
        </p:nvSpPr>
        <p:spPr bwMode="auto">
          <a:xfrm>
            <a:off x="1190625" y="1247775"/>
            <a:ext cx="226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SINGULAR</a:t>
            </a:r>
          </a:p>
        </p:txBody>
      </p:sp>
      <p:sp>
        <p:nvSpPr>
          <p:cNvPr id="35844" name="Text Box 9"/>
          <p:cNvSpPr txBox="1">
            <a:spLocks noChangeArrowheads="1"/>
          </p:cNvSpPr>
          <p:nvPr/>
        </p:nvSpPr>
        <p:spPr bwMode="auto">
          <a:xfrm>
            <a:off x="5321300" y="1249363"/>
            <a:ext cx="1765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PLURAL</a:t>
            </a:r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288925" y="1965325"/>
            <a:ext cx="378301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(a) 	</a:t>
            </a:r>
            <a:r>
              <a:rPr lang="en-US" sz="4000" i="1"/>
              <a:t>one button</a:t>
            </a:r>
          </a:p>
          <a:p>
            <a:pPr eaLnBrk="1" hangingPunct="1"/>
            <a:r>
              <a:rPr lang="en-US" sz="4000" i="1"/>
              <a:t>      	one banana</a:t>
            </a:r>
          </a:p>
          <a:p>
            <a:pPr eaLnBrk="1" hangingPunct="1"/>
            <a:r>
              <a:rPr lang="en-US" sz="4000" i="1"/>
              <a:t>  	one card</a:t>
            </a:r>
          </a:p>
          <a:p>
            <a:pPr eaLnBrk="1" hangingPunct="1"/>
            <a:r>
              <a:rPr lang="en-US" sz="4000" i="1"/>
              <a:t>	one ant</a:t>
            </a:r>
            <a:r>
              <a:rPr lang="en-US" sz="4000"/>
              <a:t> </a:t>
            </a:r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4038600" y="1955800"/>
            <a:ext cx="4572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/>
              <a:t> 	</a:t>
            </a:r>
            <a:r>
              <a:rPr lang="en-US" sz="4000" i="1"/>
              <a:t>two button</a:t>
            </a:r>
            <a:endParaRPr lang="en-US" sz="4000" i="1">
              <a:solidFill>
                <a:srgbClr val="FF0000"/>
              </a:solidFill>
            </a:endParaRPr>
          </a:p>
          <a:p>
            <a:r>
              <a:rPr lang="en-US" sz="4000" i="1"/>
              <a:t>      	six banana</a:t>
            </a:r>
            <a:endParaRPr lang="en-US" sz="4000" i="1">
              <a:solidFill>
                <a:srgbClr val="FF0000"/>
              </a:solidFill>
            </a:endParaRPr>
          </a:p>
          <a:p>
            <a:r>
              <a:rPr lang="en-US" sz="4000" i="1"/>
              <a:t>  	three card</a:t>
            </a:r>
            <a:endParaRPr lang="en-US" sz="4000" i="1">
              <a:solidFill>
                <a:srgbClr val="FF0000"/>
              </a:solidFill>
            </a:endParaRPr>
          </a:p>
          <a:p>
            <a:r>
              <a:rPr lang="en-US" sz="4000" i="1"/>
              <a:t>	four ant</a:t>
            </a:r>
            <a:endParaRPr lang="en-US" sz="4000" i="1">
              <a:solidFill>
                <a:srgbClr val="FF0000"/>
              </a:solidFill>
            </a:endParaRPr>
          </a:p>
        </p:txBody>
      </p:sp>
      <p:sp>
        <p:nvSpPr>
          <p:cNvPr id="283661" name="Rectangle 13"/>
          <p:cNvSpPr>
            <a:spLocks noChangeArrowheads="1"/>
          </p:cNvSpPr>
          <p:nvPr/>
        </p:nvSpPr>
        <p:spPr bwMode="auto">
          <a:xfrm>
            <a:off x="7299325" y="1965325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83662" name="Rectangle 14"/>
          <p:cNvSpPr>
            <a:spLocks noChangeArrowheads="1"/>
          </p:cNvSpPr>
          <p:nvPr/>
        </p:nvSpPr>
        <p:spPr bwMode="auto">
          <a:xfrm>
            <a:off x="7416800" y="2574925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83663" name="Rectangle 15"/>
          <p:cNvSpPr>
            <a:spLocks noChangeArrowheads="1"/>
          </p:cNvSpPr>
          <p:nvPr/>
        </p:nvSpPr>
        <p:spPr bwMode="auto">
          <a:xfrm>
            <a:off x="7248525" y="3184525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83664" name="Rectangle 16"/>
          <p:cNvSpPr>
            <a:spLocks noChangeArrowheads="1"/>
          </p:cNvSpPr>
          <p:nvPr/>
        </p:nvSpPr>
        <p:spPr bwMode="auto">
          <a:xfrm>
            <a:off x="6670675" y="3794125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83665" name="Text Box 17"/>
          <p:cNvSpPr txBox="1">
            <a:spLocks noChangeArrowheads="1"/>
          </p:cNvSpPr>
          <p:nvPr/>
        </p:nvSpPr>
        <p:spPr bwMode="auto">
          <a:xfrm>
            <a:off x="3657600" y="4724400"/>
            <a:ext cx="1770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/>
              <a:t>add </a:t>
            </a:r>
            <a:r>
              <a:rPr lang="en-US" sz="4400" b="1" i="1"/>
              <a:t>-</a:t>
            </a:r>
            <a:r>
              <a:rPr lang="en-US" sz="44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5852" name="Text Box 2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6-4  NOUNS: SINGULAR AND PLURAL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35853" name="Rectangle 21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23"/>
          <p:cNvSpPr>
            <a:spLocks noChangeShapeType="1"/>
          </p:cNvSpPr>
          <p:nvPr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61" grpId="0"/>
      <p:bldP spid="283662" grpId="0"/>
      <p:bldP spid="283663" grpId="0"/>
      <p:bldP spid="283664" grpId="0"/>
      <p:bldP spid="2836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0AD916-5E43-4CBD-A63B-6139E8C068CA}" type="slidenum">
              <a:rPr lang="en-US" sz="1400" smtClean="0"/>
              <a:pPr eaLnBrk="1" hangingPunct="1"/>
              <a:t>3</a:t>
            </a:fld>
            <a:endParaRPr lang="en-US" sz="1400" smtClean="0"/>
          </a:p>
        </p:txBody>
      </p:sp>
      <p:sp>
        <p:nvSpPr>
          <p:cNvPr id="43011" name="Text Box 10"/>
          <p:cNvSpPr txBox="1">
            <a:spLocks noChangeArrowheads="1"/>
          </p:cNvSpPr>
          <p:nvPr/>
        </p:nvSpPr>
        <p:spPr bwMode="auto">
          <a:xfrm>
            <a:off x="288925" y="1852613"/>
            <a:ext cx="307498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/>
              <a:t>(e) 	</a:t>
            </a:r>
            <a:r>
              <a:rPr lang="en-US" sz="4000" b="1" i="1" dirty="0"/>
              <a:t>wish      </a:t>
            </a:r>
          </a:p>
          <a:p>
            <a:pPr eaLnBrk="1" hangingPunct="1"/>
            <a:r>
              <a:rPr lang="en-US" sz="4000" b="1" i="1" dirty="0"/>
              <a:t>     	watch</a:t>
            </a:r>
          </a:p>
          <a:p>
            <a:pPr eaLnBrk="1" hangingPunct="1"/>
            <a:r>
              <a:rPr lang="en-US" sz="4000" b="1" i="1" dirty="0"/>
              <a:t>	glass</a:t>
            </a:r>
          </a:p>
          <a:p>
            <a:pPr eaLnBrk="1" hangingPunct="1"/>
            <a:r>
              <a:rPr lang="en-US" sz="4000" b="1" i="1" dirty="0"/>
              <a:t>	</a:t>
            </a:r>
            <a:r>
              <a:rPr lang="en-US" sz="4000" b="1" i="1" dirty="0" smtClean="0"/>
              <a:t>box</a:t>
            </a:r>
            <a:r>
              <a:rPr lang="en-US" sz="4000" b="1" i="1" dirty="0"/>
              <a:t>	</a:t>
            </a:r>
            <a:endParaRPr lang="en-US" sz="4000" b="1" dirty="0"/>
          </a:p>
        </p:txBody>
      </p:sp>
      <p:sp>
        <p:nvSpPr>
          <p:cNvPr id="43012" name="Text Box 2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6-4  NOUNS: SINGULAR AND PLURAL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43013" name="Rectangle 22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Text Box 23"/>
          <p:cNvSpPr txBox="1">
            <a:spLocks noChangeArrowheads="1"/>
          </p:cNvSpPr>
          <p:nvPr/>
        </p:nvSpPr>
        <p:spPr bwMode="auto">
          <a:xfrm>
            <a:off x="1190625" y="1222375"/>
            <a:ext cx="226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SINGULAR</a:t>
            </a:r>
            <a:endParaRPr lang="en-US" sz="1800" b="1" i="1"/>
          </a:p>
        </p:txBody>
      </p:sp>
      <p:sp>
        <p:nvSpPr>
          <p:cNvPr id="43015" name="Text Box 24"/>
          <p:cNvSpPr txBox="1">
            <a:spLocks noChangeArrowheads="1"/>
          </p:cNvSpPr>
          <p:nvPr/>
        </p:nvSpPr>
        <p:spPr bwMode="auto">
          <a:xfrm>
            <a:off x="5321300" y="1223963"/>
            <a:ext cx="1765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PLURAL</a:t>
            </a:r>
            <a:endParaRPr lang="en-US" sz="1800" b="1" i="1"/>
          </a:p>
        </p:txBody>
      </p:sp>
      <p:sp>
        <p:nvSpPr>
          <p:cNvPr id="43016" name="Line 25"/>
          <p:cNvSpPr>
            <a:spLocks noChangeShapeType="1"/>
          </p:cNvSpPr>
          <p:nvPr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BA7C09-9D59-4D5B-92C9-FA11E7A03A67}" type="slidenum">
              <a:rPr lang="en-US" sz="1400" smtClean="0"/>
              <a:pPr eaLnBrk="1" hangingPunct="1"/>
              <a:t>4</a:t>
            </a:fld>
            <a:endParaRPr lang="en-US" sz="1400" smtClean="0"/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4038600" y="1889125"/>
            <a:ext cx="4191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dirty="0"/>
              <a:t> 	</a:t>
            </a:r>
            <a:r>
              <a:rPr lang="en-US" sz="4000" b="1" i="1" dirty="0"/>
              <a:t>wish      </a:t>
            </a:r>
          </a:p>
          <a:p>
            <a:r>
              <a:rPr lang="en-US" sz="4000" b="1" i="1" dirty="0"/>
              <a:t>     	watch</a:t>
            </a:r>
          </a:p>
          <a:p>
            <a:r>
              <a:rPr lang="en-US" sz="4000" b="1" i="1" dirty="0"/>
              <a:t>	glass</a:t>
            </a:r>
          </a:p>
          <a:p>
            <a:r>
              <a:rPr lang="en-US" sz="4000" b="1" i="1" dirty="0"/>
              <a:t>	</a:t>
            </a:r>
            <a:r>
              <a:rPr lang="en-US" sz="4000" b="1" i="1" dirty="0" smtClean="0"/>
              <a:t>box</a:t>
            </a:r>
            <a:r>
              <a:rPr lang="en-US" sz="4000" b="1" i="1" dirty="0"/>
              <a:t>	</a:t>
            </a:r>
          </a:p>
        </p:txBody>
      </p:sp>
      <p:sp>
        <p:nvSpPr>
          <p:cNvPr id="285708" name="Rectangle 12"/>
          <p:cNvSpPr>
            <a:spLocks noChangeArrowheads="1"/>
          </p:cNvSpPr>
          <p:nvPr/>
        </p:nvSpPr>
        <p:spPr bwMode="auto">
          <a:xfrm>
            <a:off x="6083300" y="1889125"/>
            <a:ext cx="749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44037" name="Text Box 13"/>
          <p:cNvSpPr txBox="1">
            <a:spLocks noChangeArrowheads="1"/>
          </p:cNvSpPr>
          <p:nvPr/>
        </p:nvSpPr>
        <p:spPr bwMode="auto">
          <a:xfrm>
            <a:off x="288925" y="1852613"/>
            <a:ext cx="307498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/>
              <a:t>(e) 	</a:t>
            </a:r>
            <a:r>
              <a:rPr lang="en-US" sz="4000" b="1" i="1" dirty="0"/>
              <a:t>wi</a:t>
            </a:r>
            <a:r>
              <a:rPr lang="en-US" sz="4000" b="1" i="1" dirty="0">
                <a:solidFill>
                  <a:srgbClr val="FF0066"/>
                </a:solidFill>
              </a:rPr>
              <a:t>sh</a:t>
            </a:r>
            <a:r>
              <a:rPr lang="en-US" sz="4000" b="1" i="1" dirty="0"/>
              <a:t>      </a:t>
            </a:r>
          </a:p>
          <a:p>
            <a:pPr eaLnBrk="1" hangingPunct="1"/>
            <a:r>
              <a:rPr lang="en-US" sz="4000" b="1" i="1" dirty="0"/>
              <a:t>     	wat</a:t>
            </a:r>
            <a:r>
              <a:rPr lang="en-US" sz="4000" b="1" i="1" dirty="0">
                <a:solidFill>
                  <a:srgbClr val="FF0066"/>
                </a:solidFill>
              </a:rPr>
              <a:t>ch</a:t>
            </a:r>
          </a:p>
          <a:p>
            <a:pPr eaLnBrk="1" hangingPunct="1"/>
            <a:r>
              <a:rPr lang="en-US" sz="4000" b="1" i="1" dirty="0"/>
              <a:t>	gla</a:t>
            </a:r>
            <a:r>
              <a:rPr lang="en-US" sz="4000" b="1" i="1" dirty="0">
                <a:solidFill>
                  <a:srgbClr val="FF0066"/>
                </a:solidFill>
              </a:rPr>
              <a:t>ss</a:t>
            </a:r>
          </a:p>
          <a:p>
            <a:pPr eaLnBrk="1" hangingPunct="1"/>
            <a:r>
              <a:rPr lang="en-US" sz="4000" b="1" i="1" dirty="0"/>
              <a:t>	</a:t>
            </a:r>
            <a:r>
              <a:rPr lang="en-US" sz="4000" b="1" i="1" dirty="0" smtClean="0"/>
              <a:t>bo</a:t>
            </a:r>
            <a:r>
              <a:rPr lang="en-US" sz="4000" b="1" i="1" dirty="0" smtClean="0">
                <a:solidFill>
                  <a:srgbClr val="FF0066"/>
                </a:solidFill>
              </a:rPr>
              <a:t>x</a:t>
            </a:r>
            <a:r>
              <a:rPr lang="en-US" sz="4000" b="1" i="1" dirty="0"/>
              <a:t>	</a:t>
            </a:r>
            <a:endParaRPr lang="en-US" sz="4000" b="1" dirty="0"/>
          </a:p>
        </p:txBody>
      </p:sp>
      <p:sp>
        <p:nvSpPr>
          <p:cNvPr id="285710" name="Rectangle 14"/>
          <p:cNvSpPr>
            <a:spLocks noChangeArrowheads="1"/>
          </p:cNvSpPr>
          <p:nvPr/>
        </p:nvSpPr>
        <p:spPr bwMode="auto">
          <a:xfrm>
            <a:off x="6375400" y="2498725"/>
            <a:ext cx="749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285711" name="Rectangle 15"/>
          <p:cNvSpPr>
            <a:spLocks noChangeArrowheads="1"/>
          </p:cNvSpPr>
          <p:nvPr/>
        </p:nvSpPr>
        <p:spPr bwMode="auto">
          <a:xfrm>
            <a:off x="6248400" y="3098800"/>
            <a:ext cx="749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285712" name="Rectangle 16"/>
          <p:cNvSpPr>
            <a:spLocks noChangeArrowheads="1"/>
          </p:cNvSpPr>
          <p:nvPr/>
        </p:nvSpPr>
        <p:spPr bwMode="auto">
          <a:xfrm>
            <a:off x="5638800" y="3717925"/>
            <a:ext cx="749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44041" name="Text Box 17"/>
          <p:cNvSpPr txBox="1">
            <a:spLocks noChangeArrowheads="1"/>
          </p:cNvSpPr>
          <p:nvPr/>
        </p:nvSpPr>
        <p:spPr bwMode="auto">
          <a:xfrm>
            <a:off x="244475" y="4926013"/>
            <a:ext cx="3743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i="1"/>
              <a:t>-</a:t>
            </a:r>
            <a:r>
              <a:rPr lang="en-US" sz="4000" b="1" i="1">
                <a:solidFill>
                  <a:srgbClr val="FF0066"/>
                </a:solidFill>
              </a:rPr>
              <a:t>sh</a:t>
            </a:r>
            <a:r>
              <a:rPr lang="en-US" sz="4000" i="1"/>
              <a:t>,</a:t>
            </a:r>
            <a:r>
              <a:rPr lang="en-US" sz="4000" b="1" i="1"/>
              <a:t> -</a:t>
            </a:r>
            <a:r>
              <a:rPr lang="en-US" sz="4000" b="1" i="1">
                <a:solidFill>
                  <a:srgbClr val="FF0066"/>
                </a:solidFill>
              </a:rPr>
              <a:t>ch</a:t>
            </a:r>
            <a:r>
              <a:rPr lang="en-US" sz="4000" i="1"/>
              <a:t>,</a:t>
            </a:r>
            <a:r>
              <a:rPr lang="en-US" sz="4000" b="1" i="1">
                <a:solidFill>
                  <a:srgbClr val="FF0066"/>
                </a:solidFill>
              </a:rPr>
              <a:t> </a:t>
            </a:r>
            <a:r>
              <a:rPr lang="en-US" sz="4000" b="1" i="1"/>
              <a:t>-</a:t>
            </a:r>
            <a:r>
              <a:rPr lang="en-US" sz="4000" b="1" i="1">
                <a:solidFill>
                  <a:srgbClr val="FF0066"/>
                </a:solidFill>
              </a:rPr>
              <a:t>ss</a:t>
            </a:r>
            <a:r>
              <a:rPr lang="en-US" sz="4000" i="1"/>
              <a:t>,</a:t>
            </a:r>
            <a:r>
              <a:rPr lang="en-US" sz="4000" b="1" i="1">
                <a:solidFill>
                  <a:srgbClr val="FF0066"/>
                </a:solidFill>
              </a:rPr>
              <a:t> </a:t>
            </a:r>
            <a:r>
              <a:rPr lang="en-US" sz="4000" b="1" i="1"/>
              <a:t>-</a:t>
            </a:r>
            <a:r>
              <a:rPr lang="en-US" sz="4000" b="1" i="1">
                <a:solidFill>
                  <a:srgbClr val="FF0066"/>
                </a:solidFill>
              </a:rPr>
              <a:t>x</a:t>
            </a:r>
            <a:endParaRPr lang="en-US" sz="4000" b="1" i="1">
              <a:solidFill>
                <a:srgbClr val="009900"/>
              </a:solidFill>
            </a:endParaRPr>
          </a:p>
        </p:txBody>
      </p:sp>
      <p:sp>
        <p:nvSpPr>
          <p:cNvPr id="285714" name="Text Box 18"/>
          <p:cNvSpPr txBox="1">
            <a:spLocks noChangeArrowheads="1"/>
          </p:cNvSpPr>
          <p:nvPr/>
        </p:nvSpPr>
        <p:spPr bwMode="auto">
          <a:xfrm>
            <a:off x="5029200" y="4876800"/>
            <a:ext cx="1908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add</a:t>
            </a:r>
            <a:r>
              <a:rPr lang="en-US" sz="4000" b="1"/>
              <a:t> </a:t>
            </a:r>
            <a:r>
              <a:rPr lang="en-US" sz="4000" b="1" i="1"/>
              <a:t>-</a:t>
            </a:r>
            <a:r>
              <a:rPr lang="en-US" sz="4000" b="1" i="1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44043" name="Text Box 2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6-4  NOUNS: SINGULAR AND PLURAL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44044" name="Rectangle 22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Text Box 23"/>
          <p:cNvSpPr txBox="1">
            <a:spLocks noChangeArrowheads="1"/>
          </p:cNvSpPr>
          <p:nvPr/>
        </p:nvSpPr>
        <p:spPr bwMode="auto">
          <a:xfrm>
            <a:off x="1190625" y="1222375"/>
            <a:ext cx="226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SINGULAR</a:t>
            </a:r>
            <a:endParaRPr lang="en-US" sz="1800" b="1" i="1"/>
          </a:p>
        </p:txBody>
      </p:sp>
      <p:sp>
        <p:nvSpPr>
          <p:cNvPr id="44046" name="Text Box 24"/>
          <p:cNvSpPr txBox="1">
            <a:spLocks noChangeArrowheads="1"/>
          </p:cNvSpPr>
          <p:nvPr/>
        </p:nvSpPr>
        <p:spPr bwMode="auto">
          <a:xfrm>
            <a:off x="5334000" y="1219200"/>
            <a:ext cx="1765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PLURAL</a:t>
            </a:r>
            <a:endParaRPr lang="en-US" sz="1800" b="1" i="1"/>
          </a:p>
        </p:txBody>
      </p:sp>
      <p:sp>
        <p:nvSpPr>
          <p:cNvPr id="44047" name="Line 25"/>
          <p:cNvSpPr>
            <a:spLocks noChangeShapeType="1"/>
          </p:cNvSpPr>
          <p:nvPr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8" grpId="0"/>
      <p:bldP spid="285710" grpId="0"/>
      <p:bldP spid="285711" grpId="0"/>
      <p:bldP spid="285712" grpId="0"/>
      <p:bldP spid="2857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EEC52B-7AD2-448F-97CB-1322313DEF22}" type="slidenum">
              <a:rPr lang="en-US" sz="1400" smtClean="0"/>
              <a:pPr eaLnBrk="1" hangingPunct="1"/>
              <a:t>5</a:t>
            </a:fld>
            <a:endParaRPr lang="en-US" sz="1400" smtClean="0"/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1419225" y="1219200"/>
            <a:ext cx="226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SINGULAR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5549900" y="1220788"/>
            <a:ext cx="1765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PLURAL</a:t>
            </a:r>
          </a:p>
        </p:txBody>
      </p:sp>
      <p:sp>
        <p:nvSpPr>
          <p:cNvPr id="36869" name="Text Box 12"/>
          <p:cNvSpPr txBox="1">
            <a:spLocks noChangeArrowheads="1"/>
          </p:cNvSpPr>
          <p:nvPr/>
        </p:nvSpPr>
        <p:spPr bwMode="auto">
          <a:xfrm>
            <a:off x="288925" y="1827213"/>
            <a:ext cx="3611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(b) 	</a:t>
            </a:r>
            <a:r>
              <a:rPr lang="en-US" sz="4000" b="1" i="1"/>
              <a:t>one ba</a:t>
            </a:r>
            <a:r>
              <a:rPr lang="en-US" sz="4000" b="1" i="1">
                <a:solidFill>
                  <a:srgbClr val="FF0066"/>
                </a:solidFill>
              </a:rPr>
              <a:t>b</a:t>
            </a:r>
            <a:r>
              <a:rPr lang="en-US" sz="4000" b="1" i="1">
                <a:solidFill>
                  <a:srgbClr val="009900"/>
                </a:solidFill>
              </a:rPr>
              <a:t>y</a:t>
            </a:r>
            <a:endParaRPr lang="en-US" sz="4000" b="1">
              <a:solidFill>
                <a:srgbClr val="009900"/>
              </a:solidFill>
            </a:endParaRPr>
          </a:p>
        </p:txBody>
      </p:sp>
      <p:sp>
        <p:nvSpPr>
          <p:cNvPr id="36870" name="Rectangle 13"/>
          <p:cNvSpPr>
            <a:spLocks noChangeArrowheads="1"/>
          </p:cNvSpPr>
          <p:nvPr/>
        </p:nvSpPr>
        <p:spPr bwMode="auto">
          <a:xfrm>
            <a:off x="4038600" y="1827213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/>
              <a:t> 	</a:t>
            </a:r>
            <a:r>
              <a:rPr lang="en-US" sz="4000" b="1" i="1"/>
              <a:t>two babies</a:t>
            </a:r>
          </a:p>
        </p:txBody>
      </p:sp>
      <p:sp>
        <p:nvSpPr>
          <p:cNvPr id="36871" name="Text Box 16"/>
          <p:cNvSpPr txBox="1">
            <a:spLocks noChangeArrowheads="1"/>
          </p:cNvSpPr>
          <p:nvPr/>
        </p:nvSpPr>
        <p:spPr bwMode="auto">
          <a:xfrm>
            <a:off x="533400" y="3505200"/>
            <a:ext cx="3984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1">
                <a:solidFill>
                  <a:srgbClr val="FF0066"/>
                </a:solidFill>
              </a:rPr>
              <a:t>consonant</a:t>
            </a:r>
            <a:r>
              <a:rPr lang="en-US" sz="4000" b="1"/>
              <a:t>  </a:t>
            </a:r>
            <a:r>
              <a:rPr lang="en-US" sz="4000"/>
              <a:t>+</a:t>
            </a:r>
            <a:r>
              <a:rPr lang="en-US" sz="4000" b="1"/>
              <a:t>  </a:t>
            </a:r>
            <a:r>
              <a:rPr lang="en-US" sz="4000" b="1" i="1"/>
              <a:t>-</a:t>
            </a:r>
            <a:r>
              <a:rPr lang="en-US" sz="4000" b="1" i="1">
                <a:solidFill>
                  <a:srgbClr val="009900"/>
                </a:solidFill>
              </a:rPr>
              <a:t>y </a:t>
            </a:r>
          </a:p>
        </p:txBody>
      </p:sp>
      <p:sp>
        <p:nvSpPr>
          <p:cNvPr id="36872" name="Line 17"/>
          <p:cNvSpPr>
            <a:spLocks noChangeShapeType="1"/>
          </p:cNvSpPr>
          <p:nvPr/>
        </p:nvSpPr>
        <p:spPr bwMode="auto">
          <a:xfrm flipV="1">
            <a:off x="1600200" y="2514600"/>
            <a:ext cx="1295400" cy="11430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18"/>
          <p:cNvSpPr>
            <a:spLocks noChangeShapeType="1"/>
          </p:cNvSpPr>
          <p:nvPr/>
        </p:nvSpPr>
        <p:spPr bwMode="auto">
          <a:xfrm flipH="1" flipV="1">
            <a:off x="3429000" y="2514600"/>
            <a:ext cx="685800" cy="11430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Text Box 20"/>
          <p:cNvSpPr txBox="1">
            <a:spLocks noChangeArrowheads="1"/>
          </p:cNvSpPr>
          <p:nvPr/>
        </p:nvSpPr>
        <p:spPr bwMode="auto">
          <a:xfrm>
            <a:off x="5241925" y="3733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276501" name="Text Box 21"/>
          <p:cNvSpPr txBox="1">
            <a:spLocks noChangeArrowheads="1"/>
          </p:cNvSpPr>
          <p:nvPr/>
        </p:nvSpPr>
        <p:spPr bwMode="auto">
          <a:xfrm>
            <a:off x="4876800" y="3478213"/>
            <a:ext cx="3321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i="1">
                <a:solidFill>
                  <a:srgbClr val="009900"/>
                </a:solidFill>
              </a:rPr>
              <a:t>y</a:t>
            </a:r>
            <a:r>
              <a:rPr lang="en-US" sz="4000" b="1"/>
              <a:t> </a:t>
            </a:r>
            <a:r>
              <a:rPr lang="en-US" sz="4000"/>
              <a:t>to</a:t>
            </a:r>
            <a:r>
              <a:rPr lang="en-US" sz="4000" b="1"/>
              <a:t> </a:t>
            </a:r>
            <a:r>
              <a:rPr lang="en-US" sz="4000" b="1" i="1">
                <a:solidFill>
                  <a:srgbClr val="FF0000"/>
                </a:solidFill>
              </a:rPr>
              <a:t>i</a:t>
            </a:r>
            <a:r>
              <a:rPr lang="en-US" sz="4000"/>
              <a:t>, add</a:t>
            </a:r>
            <a:r>
              <a:rPr lang="en-US" sz="4000" b="1"/>
              <a:t> </a:t>
            </a:r>
            <a:r>
              <a:rPr lang="en-US" sz="4000" b="1" i="1"/>
              <a:t>-</a:t>
            </a:r>
            <a:r>
              <a:rPr lang="en-US" sz="4000" b="1" i="1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36876" name="Text Box 2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6-4  NOUNS: SINGULAR AND PLURAL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36877" name="Rectangle 24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25"/>
          <p:cNvSpPr>
            <a:spLocks noChangeShapeType="1"/>
          </p:cNvSpPr>
          <p:nvPr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6C0A56-BCBF-4DEE-B791-20CF09FE8556}" type="slidenum">
              <a:rPr lang="en-US" sz="1400" smtClean="0"/>
              <a:pPr eaLnBrk="1" hangingPunct="1"/>
              <a:t>6</a:t>
            </a:fld>
            <a:endParaRPr lang="en-US" sz="1400" smtClean="0"/>
          </a:p>
        </p:txBody>
      </p:sp>
      <p:sp>
        <p:nvSpPr>
          <p:cNvPr id="273420" name="Rectangle 12"/>
          <p:cNvSpPr>
            <a:spLocks noChangeArrowheads="1"/>
          </p:cNvSpPr>
          <p:nvPr/>
        </p:nvSpPr>
        <p:spPr bwMode="auto">
          <a:xfrm>
            <a:off x="4038600" y="1828800"/>
            <a:ext cx="4572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/>
              <a:t> 	</a:t>
            </a:r>
            <a:r>
              <a:rPr lang="en-US" sz="4000" b="1" i="1"/>
              <a:t>two bab</a:t>
            </a:r>
          </a:p>
          <a:p>
            <a:r>
              <a:rPr lang="en-US" sz="4000" b="1" i="1"/>
              <a:t>      </a:t>
            </a:r>
          </a:p>
          <a:p>
            <a:endParaRPr lang="en-US" sz="1400" b="1" i="1"/>
          </a:p>
          <a:p>
            <a:r>
              <a:rPr lang="en-US" sz="4000" b="1" i="1"/>
              <a:t>     	six part</a:t>
            </a:r>
          </a:p>
          <a:p>
            <a:r>
              <a:rPr lang="en-US" sz="4000" i="1"/>
              <a:t> </a:t>
            </a:r>
          </a:p>
          <a:p>
            <a:r>
              <a:rPr lang="en-US" sz="4000" i="1"/>
              <a:t> 	</a:t>
            </a:r>
          </a:p>
          <a:p>
            <a:r>
              <a:rPr lang="en-US" sz="4000" i="1"/>
              <a:t>	</a:t>
            </a:r>
          </a:p>
        </p:txBody>
      </p:sp>
      <p:sp>
        <p:nvSpPr>
          <p:cNvPr id="37892" name="Text Box 8"/>
          <p:cNvSpPr txBox="1">
            <a:spLocks noChangeArrowheads="1"/>
          </p:cNvSpPr>
          <p:nvPr/>
        </p:nvSpPr>
        <p:spPr bwMode="auto">
          <a:xfrm>
            <a:off x="1190625" y="1222375"/>
            <a:ext cx="226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SINGULAR</a:t>
            </a:r>
          </a:p>
        </p:txBody>
      </p:sp>
      <p:sp>
        <p:nvSpPr>
          <p:cNvPr id="37893" name="Text Box 9"/>
          <p:cNvSpPr txBox="1">
            <a:spLocks noChangeArrowheads="1"/>
          </p:cNvSpPr>
          <p:nvPr/>
        </p:nvSpPr>
        <p:spPr bwMode="auto">
          <a:xfrm>
            <a:off x="5321300" y="1223963"/>
            <a:ext cx="1765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PLURAL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6858000" y="1828800"/>
            <a:ext cx="89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ies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6858000" y="1828800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/>
              <a:t>y</a:t>
            </a:r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288925" y="1828800"/>
            <a:ext cx="3384550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(b) 	</a:t>
            </a:r>
            <a:r>
              <a:rPr lang="en-US" sz="4000" b="1" i="1"/>
              <a:t>one baby</a:t>
            </a:r>
          </a:p>
          <a:p>
            <a:pPr eaLnBrk="1" hangingPunct="1"/>
            <a:r>
              <a:rPr lang="en-US" sz="4800" b="1" i="1"/>
              <a:t>      </a:t>
            </a:r>
          </a:p>
          <a:p>
            <a:pPr eaLnBrk="1" hangingPunct="1"/>
            <a:r>
              <a:rPr lang="en-US" sz="4800" b="1" i="1"/>
              <a:t>     	</a:t>
            </a:r>
            <a:r>
              <a:rPr lang="en-US" sz="4000" b="1" i="1"/>
              <a:t>one party</a:t>
            </a:r>
          </a:p>
          <a:p>
            <a:pPr eaLnBrk="1" hangingPunct="1"/>
            <a:r>
              <a:rPr lang="en-US" sz="4000" i="1"/>
              <a:t> </a:t>
            </a:r>
          </a:p>
          <a:p>
            <a:pPr eaLnBrk="1" hangingPunct="1"/>
            <a:r>
              <a:rPr lang="en-US" sz="4000" i="1"/>
              <a:t> </a:t>
            </a:r>
          </a:p>
          <a:p>
            <a:pPr eaLnBrk="1" hangingPunct="1"/>
            <a:r>
              <a:rPr lang="en-US" sz="4000" i="1"/>
              <a:t>	</a:t>
            </a:r>
            <a:endParaRPr lang="en-US" sz="4000"/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6781800" y="3276600"/>
            <a:ext cx="89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ies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6781800" y="3276600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/>
              <a:t>y</a:t>
            </a:r>
          </a:p>
        </p:txBody>
      </p:sp>
      <p:sp>
        <p:nvSpPr>
          <p:cNvPr id="37899" name="Text Box 2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6-4  NOUNS: SINGULAR AND PLURAL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37900" name="Rectangle 26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27"/>
          <p:cNvSpPr>
            <a:spLocks noChangeShapeType="1"/>
          </p:cNvSpPr>
          <p:nvPr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decel="100000"/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1" grpId="0"/>
      <p:bldP spid="273427" grpId="0"/>
      <p:bldP spid="273429" grpId="0"/>
      <p:bldP spid="273430" grpId="0"/>
      <p:bldP spid="2734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75F056-A830-4DE9-8B10-ADB7DBF77148}" type="slidenum">
              <a:rPr lang="en-US" sz="1400" smtClean="0"/>
              <a:pPr eaLnBrk="1" hangingPunct="1"/>
              <a:t>7</a:t>
            </a:fld>
            <a:endParaRPr lang="en-US" sz="1400" smtClean="0"/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304800" y="1828800"/>
            <a:ext cx="2903538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(c) 	</a:t>
            </a:r>
            <a:r>
              <a:rPr lang="en-US" sz="4000" b="1" i="1"/>
              <a:t>one t</a:t>
            </a:r>
            <a:r>
              <a:rPr lang="en-US" sz="4000" b="1" i="1">
                <a:solidFill>
                  <a:srgbClr val="FF0066"/>
                </a:solidFill>
              </a:rPr>
              <a:t>o</a:t>
            </a:r>
            <a:r>
              <a:rPr lang="en-US" sz="4000" b="1" i="1">
                <a:solidFill>
                  <a:srgbClr val="009900"/>
                </a:solidFill>
              </a:rPr>
              <a:t>y</a:t>
            </a:r>
          </a:p>
          <a:p>
            <a:pPr eaLnBrk="1" hangingPunct="1"/>
            <a:endParaRPr lang="en-US" sz="4800" i="1">
              <a:solidFill>
                <a:srgbClr val="009900"/>
              </a:solidFill>
            </a:endParaRPr>
          </a:p>
          <a:p>
            <a:pPr eaLnBrk="1" hangingPunct="1"/>
            <a:r>
              <a:rPr lang="en-US" sz="4800" i="1"/>
              <a:t>	</a:t>
            </a:r>
            <a:endParaRPr lang="en-US" sz="4800" i="1">
              <a:solidFill>
                <a:srgbClr val="009900"/>
              </a:solidFill>
            </a:endParaRPr>
          </a:p>
          <a:p>
            <a:pPr eaLnBrk="1" hangingPunct="1"/>
            <a:r>
              <a:rPr lang="en-US" sz="4800" i="1"/>
              <a:t>      </a:t>
            </a:r>
          </a:p>
          <a:p>
            <a:pPr eaLnBrk="1" hangingPunct="1"/>
            <a:r>
              <a:rPr lang="en-US" sz="4800" i="1"/>
              <a:t>     	</a:t>
            </a:r>
          </a:p>
        </p:txBody>
      </p:sp>
      <p:sp>
        <p:nvSpPr>
          <p:cNvPr id="38916" name="Rectangle 11"/>
          <p:cNvSpPr>
            <a:spLocks noChangeArrowheads="1"/>
          </p:cNvSpPr>
          <p:nvPr/>
        </p:nvSpPr>
        <p:spPr bwMode="auto">
          <a:xfrm>
            <a:off x="4038600" y="1843088"/>
            <a:ext cx="41910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/>
              <a:t> 	</a:t>
            </a:r>
            <a:r>
              <a:rPr lang="en-US" sz="4000" b="1" i="1"/>
              <a:t>six toys</a:t>
            </a:r>
            <a:endParaRPr lang="en-US" sz="4000" b="1" i="1">
              <a:solidFill>
                <a:srgbClr val="FF0000"/>
              </a:solidFill>
            </a:endParaRPr>
          </a:p>
          <a:p>
            <a:r>
              <a:rPr lang="en-US" sz="4800" i="1"/>
              <a:t>      </a:t>
            </a:r>
          </a:p>
          <a:p>
            <a:r>
              <a:rPr lang="en-US" sz="4000" i="1"/>
              <a:t>	</a:t>
            </a:r>
          </a:p>
        </p:txBody>
      </p: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625475" y="3584575"/>
            <a:ext cx="279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1">
                <a:solidFill>
                  <a:srgbClr val="FF0066"/>
                </a:solidFill>
              </a:rPr>
              <a:t>vowel</a:t>
            </a:r>
            <a:r>
              <a:rPr lang="en-US" sz="4000"/>
              <a:t> </a:t>
            </a:r>
            <a:r>
              <a:rPr lang="en-US" sz="4000" b="1"/>
              <a:t> </a:t>
            </a:r>
            <a:r>
              <a:rPr lang="en-US" sz="4000"/>
              <a:t>+</a:t>
            </a:r>
            <a:r>
              <a:rPr lang="en-US" sz="4000" b="1"/>
              <a:t>  </a:t>
            </a:r>
            <a:r>
              <a:rPr lang="en-US" sz="4000" b="1" i="1"/>
              <a:t>-</a:t>
            </a:r>
            <a:r>
              <a:rPr lang="en-US" sz="4000" b="1" i="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5257800" y="3554413"/>
            <a:ext cx="162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add</a:t>
            </a:r>
            <a:r>
              <a:rPr lang="en-US" sz="4000" b="1"/>
              <a:t> </a:t>
            </a:r>
            <a:r>
              <a:rPr lang="en-US" sz="4000" b="1" i="1"/>
              <a:t>-</a:t>
            </a:r>
            <a:r>
              <a:rPr lang="en-US" sz="40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79567" name="Line 15"/>
          <p:cNvSpPr>
            <a:spLocks noChangeShapeType="1"/>
          </p:cNvSpPr>
          <p:nvPr/>
        </p:nvSpPr>
        <p:spPr bwMode="auto">
          <a:xfrm flipV="1">
            <a:off x="1676400" y="2438400"/>
            <a:ext cx="838200" cy="12954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8" name="Line 16"/>
          <p:cNvSpPr>
            <a:spLocks noChangeShapeType="1"/>
          </p:cNvSpPr>
          <p:nvPr/>
        </p:nvSpPr>
        <p:spPr bwMode="auto">
          <a:xfrm flipH="1" flipV="1">
            <a:off x="2971800" y="2514600"/>
            <a:ext cx="304800" cy="12954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Text Box 2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6-4  NOUNS: SINGULAR AND PLURAL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38922" name="Rectangle 21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Text Box 22"/>
          <p:cNvSpPr txBox="1">
            <a:spLocks noChangeArrowheads="1"/>
          </p:cNvSpPr>
          <p:nvPr/>
        </p:nvSpPr>
        <p:spPr bwMode="auto">
          <a:xfrm>
            <a:off x="1190625" y="1222375"/>
            <a:ext cx="226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SINGULAR</a:t>
            </a:r>
          </a:p>
        </p:txBody>
      </p:sp>
      <p:sp>
        <p:nvSpPr>
          <p:cNvPr id="38924" name="Text Box 23"/>
          <p:cNvSpPr txBox="1">
            <a:spLocks noChangeArrowheads="1"/>
          </p:cNvSpPr>
          <p:nvPr/>
        </p:nvSpPr>
        <p:spPr bwMode="auto">
          <a:xfrm>
            <a:off x="5321300" y="1223963"/>
            <a:ext cx="1765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PLURAL</a:t>
            </a:r>
          </a:p>
        </p:txBody>
      </p:sp>
      <p:sp>
        <p:nvSpPr>
          <p:cNvPr id="38925" name="Line 24"/>
          <p:cNvSpPr>
            <a:spLocks noChangeShapeType="1"/>
          </p:cNvSpPr>
          <p:nvPr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65" grpId="0"/>
      <p:bldP spid="279566" grpId="0"/>
      <p:bldP spid="279567" grpId="0" animBg="1"/>
      <p:bldP spid="2795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0B78BB-9B76-4AFE-A6EF-CE4717FB7F36}" type="slidenum">
              <a:rPr lang="en-US" sz="1400" smtClean="0"/>
              <a:pPr eaLnBrk="1" hangingPunct="1"/>
              <a:t>8</a:t>
            </a:fld>
            <a:endParaRPr lang="en-US" sz="1400" smtClean="0"/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4038600" y="1828800"/>
            <a:ext cx="4191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/>
              <a:t> 	</a:t>
            </a:r>
            <a:r>
              <a:rPr lang="en-US" sz="4000" b="1" i="1"/>
              <a:t>six toy</a:t>
            </a:r>
            <a:endParaRPr lang="en-US" sz="4000" b="1" i="1">
              <a:solidFill>
                <a:srgbClr val="FF0000"/>
              </a:solidFill>
            </a:endParaRPr>
          </a:p>
          <a:p>
            <a:r>
              <a:rPr lang="en-US" sz="4000" b="1" i="1"/>
              <a:t>      </a:t>
            </a:r>
          </a:p>
          <a:p>
            <a:r>
              <a:rPr lang="en-US" sz="4000" b="1" i="1"/>
              <a:t>     	three ray</a:t>
            </a:r>
            <a:r>
              <a:rPr lang="en-US" sz="4000" i="1"/>
              <a:t>	</a:t>
            </a:r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6553200" y="1828800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78540" name="Text Box 12"/>
          <p:cNvSpPr txBox="1">
            <a:spLocks noChangeArrowheads="1"/>
          </p:cNvSpPr>
          <p:nvPr/>
        </p:nvSpPr>
        <p:spPr bwMode="auto">
          <a:xfrm>
            <a:off x="288925" y="1851025"/>
            <a:ext cx="29273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(c) 	</a:t>
            </a:r>
            <a:r>
              <a:rPr lang="en-US" sz="4000" b="1" i="1"/>
              <a:t>one toy</a:t>
            </a:r>
          </a:p>
          <a:p>
            <a:pPr eaLnBrk="1" hangingPunct="1"/>
            <a:r>
              <a:rPr lang="en-US" sz="4000" b="1" i="1"/>
              <a:t>      </a:t>
            </a:r>
          </a:p>
          <a:p>
            <a:pPr eaLnBrk="1" hangingPunct="1"/>
            <a:r>
              <a:rPr lang="en-US" sz="4000" b="1" i="1"/>
              <a:t>     	one ray</a:t>
            </a:r>
            <a:r>
              <a:rPr lang="en-US" sz="4000" i="1"/>
              <a:t>	</a:t>
            </a:r>
            <a:endParaRPr lang="en-US" sz="4000"/>
          </a:p>
        </p:txBody>
      </p:sp>
      <p:sp>
        <p:nvSpPr>
          <p:cNvPr id="278542" name="Rectangle 14"/>
          <p:cNvSpPr>
            <a:spLocks noChangeArrowheads="1"/>
          </p:cNvSpPr>
          <p:nvPr/>
        </p:nvSpPr>
        <p:spPr bwMode="auto">
          <a:xfrm>
            <a:off x="7086600" y="3048000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9943" name="Text Box 19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6-4  NOUNS: SINGULAR AND PLURAL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39944" name="Rectangle 20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21"/>
          <p:cNvSpPr txBox="1">
            <a:spLocks noChangeArrowheads="1"/>
          </p:cNvSpPr>
          <p:nvPr/>
        </p:nvSpPr>
        <p:spPr bwMode="auto">
          <a:xfrm>
            <a:off x="1190625" y="1222375"/>
            <a:ext cx="226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SINGULAR</a:t>
            </a:r>
            <a:endParaRPr lang="en-US" sz="1800" b="1" i="1"/>
          </a:p>
        </p:txBody>
      </p:sp>
      <p:sp>
        <p:nvSpPr>
          <p:cNvPr id="39946" name="Text Box 22"/>
          <p:cNvSpPr txBox="1">
            <a:spLocks noChangeArrowheads="1"/>
          </p:cNvSpPr>
          <p:nvPr/>
        </p:nvSpPr>
        <p:spPr bwMode="auto">
          <a:xfrm>
            <a:off x="5321300" y="1223963"/>
            <a:ext cx="1765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PLURAL</a:t>
            </a:r>
            <a:endParaRPr lang="en-US" sz="1800" b="1" i="1"/>
          </a:p>
        </p:txBody>
      </p:sp>
      <p:sp>
        <p:nvSpPr>
          <p:cNvPr id="39947" name="Line 23"/>
          <p:cNvSpPr>
            <a:spLocks noChangeShapeType="1"/>
          </p:cNvSpPr>
          <p:nvPr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6" grpId="0"/>
      <p:bldP spid="2785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0CEEE0-F720-4CB7-AD4D-6B0C7CCD7F47}" type="slidenum">
              <a:rPr lang="en-US" sz="1400" smtClean="0"/>
              <a:pPr eaLnBrk="1" hangingPunct="1"/>
              <a:t>9</a:t>
            </a:fld>
            <a:endParaRPr lang="en-US" sz="1400" smtClean="0"/>
          </a:p>
        </p:txBody>
      </p:sp>
      <p:sp>
        <p:nvSpPr>
          <p:cNvPr id="40963" name="Rectangle 8"/>
          <p:cNvSpPr>
            <a:spLocks noChangeArrowheads="1"/>
          </p:cNvSpPr>
          <p:nvPr/>
        </p:nvSpPr>
        <p:spPr bwMode="auto">
          <a:xfrm>
            <a:off x="4038600" y="1905000"/>
            <a:ext cx="4191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/>
              <a:t> 	</a:t>
            </a:r>
            <a:r>
              <a:rPr lang="en-US" sz="4000" b="1" i="1"/>
              <a:t>two wives</a:t>
            </a:r>
            <a:endParaRPr lang="en-US" sz="4000" b="1" i="1">
              <a:solidFill>
                <a:srgbClr val="FF0000"/>
              </a:solidFill>
            </a:endParaRPr>
          </a:p>
          <a:p>
            <a:r>
              <a:rPr lang="en-US" sz="4000" i="1"/>
              <a:t>      </a:t>
            </a:r>
          </a:p>
          <a:p>
            <a:r>
              <a:rPr lang="en-US" sz="4000" i="1"/>
              <a:t>     	</a:t>
            </a:r>
          </a:p>
        </p:txBody>
      </p:sp>
      <p:sp>
        <p:nvSpPr>
          <p:cNvPr id="40964" name="Text Box 14"/>
          <p:cNvSpPr txBox="1">
            <a:spLocks noChangeArrowheads="1"/>
          </p:cNvSpPr>
          <p:nvPr/>
        </p:nvSpPr>
        <p:spPr bwMode="auto">
          <a:xfrm>
            <a:off x="274638" y="1889125"/>
            <a:ext cx="31305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(d) 	</a:t>
            </a:r>
            <a:r>
              <a:rPr lang="en-US" sz="4000" b="1" i="1"/>
              <a:t>one wi</a:t>
            </a:r>
            <a:r>
              <a:rPr lang="en-US" sz="4000" b="1" i="1">
                <a:solidFill>
                  <a:srgbClr val="FF0066"/>
                </a:solidFill>
              </a:rPr>
              <a:t>fe</a:t>
            </a:r>
          </a:p>
          <a:p>
            <a:pPr eaLnBrk="1" hangingPunct="1"/>
            <a:r>
              <a:rPr lang="en-US" sz="4000" i="1"/>
              <a:t>      </a:t>
            </a:r>
          </a:p>
          <a:p>
            <a:pPr eaLnBrk="1" hangingPunct="1"/>
            <a:r>
              <a:rPr lang="en-US" sz="4000" i="1"/>
              <a:t>     		</a:t>
            </a:r>
            <a:endParaRPr lang="en-US" sz="4000"/>
          </a:p>
        </p:txBody>
      </p:sp>
      <p:sp>
        <p:nvSpPr>
          <p:cNvPr id="40965" name="Text Box 19"/>
          <p:cNvSpPr txBox="1">
            <a:spLocks noChangeArrowheads="1"/>
          </p:cNvSpPr>
          <p:nvPr/>
        </p:nvSpPr>
        <p:spPr bwMode="auto">
          <a:xfrm>
            <a:off x="577850" y="50292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4400" b="1" i="1">
              <a:solidFill>
                <a:srgbClr val="009900"/>
              </a:solidFill>
            </a:endParaRPr>
          </a:p>
        </p:txBody>
      </p:sp>
      <p:sp>
        <p:nvSpPr>
          <p:cNvPr id="40966" name="Line 20"/>
          <p:cNvSpPr>
            <a:spLocks noChangeShapeType="1"/>
          </p:cNvSpPr>
          <p:nvPr/>
        </p:nvSpPr>
        <p:spPr bwMode="auto">
          <a:xfrm flipV="1">
            <a:off x="2514600" y="2514600"/>
            <a:ext cx="503238" cy="10668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4724400" y="3581400"/>
            <a:ext cx="3490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i="1">
                <a:solidFill>
                  <a:srgbClr val="FF0066"/>
                </a:solidFill>
              </a:rPr>
              <a:t>f</a:t>
            </a:r>
            <a:r>
              <a:rPr lang="en-US" sz="4000" b="1"/>
              <a:t>  </a:t>
            </a:r>
            <a:r>
              <a:rPr lang="en-US" sz="4000"/>
              <a:t>to</a:t>
            </a:r>
            <a:r>
              <a:rPr lang="en-US" sz="4000" b="1"/>
              <a:t> </a:t>
            </a:r>
            <a:r>
              <a:rPr lang="en-US" sz="4000" b="1" i="1">
                <a:solidFill>
                  <a:srgbClr val="FF0000"/>
                </a:solidFill>
              </a:rPr>
              <a:t>v</a:t>
            </a:r>
            <a:r>
              <a:rPr lang="en-US" sz="4000"/>
              <a:t>,</a:t>
            </a:r>
            <a:r>
              <a:rPr lang="en-US" sz="4000" b="1"/>
              <a:t> </a:t>
            </a:r>
            <a:r>
              <a:rPr lang="en-US" sz="4000"/>
              <a:t>add</a:t>
            </a:r>
            <a:r>
              <a:rPr lang="en-US" sz="4000" b="1"/>
              <a:t> </a:t>
            </a:r>
            <a:r>
              <a:rPr lang="en-US" sz="4000" b="1" i="1"/>
              <a:t>-</a:t>
            </a:r>
            <a:r>
              <a:rPr lang="en-US" sz="4000" b="1" i="1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40968" name="Text Box 23"/>
          <p:cNvSpPr txBox="1">
            <a:spLocks noChangeArrowheads="1"/>
          </p:cNvSpPr>
          <p:nvPr/>
        </p:nvSpPr>
        <p:spPr bwMode="auto">
          <a:xfrm>
            <a:off x="1143000" y="3581400"/>
            <a:ext cx="18811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i="1"/>
              <a:t>-</a:t>
            </a:r>
            <a:r>
              <a:rPr lang="en-US" sz="4000" b="1" i="1">
                <a:solidFill>
                  <a:srgbClr val="FF0066"/>
                </a:solidFill>
              </a:rPr>
              <a:t>f </a:t>
            </a:r>
            <a:r>
              <a:rPr lang="en-US" sz="4000"/>
              <a:t>or</a:t>
            </a:r>
            <a:r>
              <a:rPr lang="en-US" sz="4000" b="1" i="1"/>
              <a:t> -</a:t>
            </a:r>
            <a:r>
              <a:rPr lang="en-US" sz="4000" b="1" i="1">
                <a:solidFill>
                  <a:srgbClr val="FF0066"/>
                </a:solidFill>
              </a:rPr>
              <a:t>fe</a:t>
            </a:r>
            <a:endParaRPr lang="en-US" sz="4000" b="1" i="1">
              <a:solidFill>
                <a:srgbClr val="009900"/>
              </a:solidFill>
            </a:endParaRPr>
          </a:p>
        </p:txBody>
      </p:sp>
      <p:sp>
        <p:nvSpPr>
          <p:cNvPr id="40969" name="Text Box 2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6-4  NOUNS: SINGULAR AND PLURAL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40970" name="Rectangle 29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Text Box 30"/>
          <p:cNvSpPr txBox="1">
            <a:spLocks noChangeArrowheads="1"/>
          </p:cNvSpPr>
          <p:nvPr/>
        </p:nvSpPr>
        <p:spPr bwMode="auto">
          <a:xfrm>
            <a:off x="1190625" y="1222375"/>
            <a:ext cx="226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SINGULAR</a:t>
            </a:r>
            <a:endParaRPr lang="en-US" sz="1800" b="1" i="1"/>
          </a:p>
        </p:txBody>
      </p:sp>
      <p:sp>
        <p:nvSpPr>
          <p:cNvPr id="40972" name="Text Box 31"/>
          <p:cNvSpPr txBox="1">
            <a:spLocks noChangeArrowheads="1"/>
          </p:cNvSpPr>
          <p:nvPr/>
        </p:nvSpPr>
        <p:spPr bwMode="auto">
          <a:xfrm>
            <a:off x="5334000" y="1219200"/>
            <a:ext cx="1765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PLURAL</a:t>
            </a:r>
            <a:endParaRPr lang="en-US" sz="1800" b="1" i="1"/>
          </a:p>
        </p:txBody>
      </p:sp>
      <p:sp>
        <p:nvSpPr>
          <p:cNvPr id="40973" name="Line 32"/>
          <p:cNvSpPr>
            <a:spLocks noChangeShapeType="1"/>
          </p:cNvSpPr>
          <p:nvPr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2" grpId="0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03B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4831</TotalTime>
  <Words>280</Words>
  <Application>Microsoft Office PowerPoint</Application>
  <PresentationFormat>On-screen Show (4:3)</PresentationFormat>
  <Paragraphs>192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BEG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Laurette Simmons</dc:creator>
  <cp:lastModifiedBy>DellK</cp:lastModifiedBy>
  <cp:revision>183</cp:revision>
  <dcterms:created xsi:type="dcterms:W3CDTF">2006-09-13T17:05:50Z</dcterms:created>
  <dcterms:modified xsi:type="dcterms:W3CDTF">2012-02-21T18:01:07Z</dcterms:modified>
</cp:coreProperties>
</file>