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1" r:id="rId3"/>
    <p:sldId id="300" r:id="rId4"/>
    <p:sldId id="294" r:id="rId5"/>
    <p:sldId id="301" r:id="rId6"/>
    <p:sldId id="298" r:id="rId7"/>
    <p:sldId id="304" r:id="rId8"/>
    <p:sldId id="299" r:id="rId9"/>
    <p:sldId id="305" r:id="rId10"/>
    <p:sldId id="295" r:id="rId11"/>
    <p:sldId id="306" r:id="rId12"/>
    <p:sldId id="308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Products</a:t>
            </a:r>
            <a:br>
              <a:rPr lang="en-US" dirty="0" smtClean="0"/>
            </a:br>
            <a:r>
              <a:rPr lang="en-US" dirty="0" smtClean="0"/>
              <a:t>Personal Items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3 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362200"/>
            <a:ext cx="3870800" cy="360725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watch.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76600" y="34290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1652543"/>
            <a:ext cx="3025383" cy="2819400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are these?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watches.</a:t>
            </a:r>
          </a:p>
        </p:txBody>
      </p:sp>
      <p:pic>
        <p:nvPicPr>
          <p:cNvPr id="7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33800"/>
            <a:ext cx="3025383" cy="2819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4229100" y="2795543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89291" y="2209444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Writing Activity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4114800" cy="2518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04800" y="3943324"/>
            <a:ext cx="3657600" cy="2703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new-gadgets-skull-usb-ring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"/>
            <a:ext cx="39624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motoactv-w450-cool-new-gadgets-from-motorol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33800"/>
            <a:ext cx="2971800" cy="2908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81000" y="236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Panasonic - $ 250.00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581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Sony DVD player- $ 690.00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 Computer -  $500.00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Motorolla</a:t>
            </a:r>
            <a:r>
              <a:rPr lang="en-US" dirty="0" smtClean="0"/>
              <a:t>-  $60.00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07229"/>
            <a:ext cx="4809676" cy="4319089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laptop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41148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94446"/>
            <a:ext cx="2447476" cy="2197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are these?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laptops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41148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051845"/>
            <a:ext cx="2447476" cy="2197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061245"/>
            <a:ext cx="2447476" cy="2197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05000"/>
            <a:ext cx="4428676" cy="332150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that?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digital camera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" y="26670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2057400"/>
            <a:ext cx="2980876" cy="223565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are those?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digital cameras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" y="26670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267200"/>
            <a:ext cx="2980876" cy="2235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371600"/>
            <a:ext cx="4417368" cy="5105400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that?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iPad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447800" y="35814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371600"/>
            <a:ext cx="2359968" cy="272754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are those?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iPads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42672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130453"/>
            <a:ext cx="2359968" cy="2727547"/>
          </a:xfrm>
          <a:prstGeom prst="rect">
            <a:avLst/>
          </a:prstGeom>
        </p:spPr>
      </p:pic>
      <p:pic>
        <p:nvPicPr>
          <p:cNvPr id="8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362200"/>
            <a:ext cx="2359968" cy="2727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209800"/>
            <a:ext cx="4417368" cy="3533894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that?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key.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38200" y="36576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981200"/>
            <a:ext cx="2436168" cy="1948934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are those?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They are keys.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3702109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267200"/>
            <a:ext cx="2436168" cy="1948934"/>
          </a:xfrm>
          <a:prstGeom prst="rect">
            <a:avLst/>
          </a:prstGeom>
        </p:spPr>
      </p:pic>
      <p:pic>
        <p:nvPicPr>
          <p:cNvPr id="8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00200"/>
            <a:ext cx="2436168" cy="1948934"/>
          </a:xfrm>
          <a:prstGeom prst="rect">
            <a:avLst/>
          </a:prstGeom>
        </p:spPr>
      </p:pic>
      <p:pic>
        <p:nvPicPr>
          <p:cNvPr id="10" name="Content Placeholder 3" descr="world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267200"/>
            <a:ext cx="2436168" cy="1948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</TotalTime>
  <Words>110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Interesting Products Personal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Activity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41</cp:revision>
  <dcterms:created xsi:type="dcterms:W3CDTF">2010-05-12T17:58:59Z</dcterms:created>
  <dcterms:modified xsi:type="dcterms:W3CDTF">2012-02-22T18:06:49Z</dcterms:modified>
</cp:coreProperties>
</file>