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63" r:id="rId4"/>
    <p:sldId id="264" r:id="rId5"/>
    <p:sldId id="265" r:id="rId6"/>
    <p:sldId id="267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7FAD28B-861E-4F33-8B3C-AF14D8697DE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7FAD28B-861E-4F33-8B3C-AF14D8697DE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D28B-861E-4F33-8B3C-AF14D8697DE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FAD28B-861E-4F33-8B3C-AF14D8697DE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7FAD28B-861E-4F33-8B3C-AF14D8697DE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070EC0C-D34D-4D23-AABB-660C4C3C5E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2133600"/>
            <a:ext cx="4941794" cy="197510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Be + Adjectives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5638800"/>
            <a:ext cx="4800600" cy="762000"/>
          </a:xfrm>
        </p:spPr>
        <p:txBody>
          <a:bodyPr/>
          <a:lstStyle/>
          <a:p>
            <a:r>
              <a:rPr lang="en-US" dirty="0" smtClean="0"/>
              <a:t>Basic 1 – </a:t>
            </a:r>
            <a:r>
              <a:rPr lang="en-US" smtClean="0"/>
              <a:t>Unit 3 </a:t>
            </a:r>
            <a:r>
              <a:rPr lang="en-US" dirty="0" smtClean="0"/>
              <a:t>Lesson </a:t>
            </a:r>
            <a:r>
              <a:rPr lang="en-US" dirty="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6" descr="tongo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865370" y="2133600"/>
            <a:ext cx="4088129" cy="4419600"/>
          </a:xfrm>
        </p:spPr>
      </p:pic>
      <p:sp>
        <p:nvSpPr>
          <p:cNvPr id="15" name="Right Arrow 14"/>
          <p:cNvSpPr/>
          <p:nvPr/>
        </p:nvSpPr>
        <p:spPr>
          <a:xfrm>
            <a:off x="4166235" y="5635958"/>
            <a:ext cx="71056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5424" y="5445458"/>
            <a:ext cx="3937635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002060"/>
                </a:solidFill>
              </a:rPr>
              <a:t>That is a small dog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394835" y="881989"/>
            <a:ext cx="34290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002060"/>
                </a:solidFill>
              </a:rPr>
              <a:t>This dog is big.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6376035" y="1558690"/>
            <a:ext cx="5334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94835" y="0"/>
            <a:ext cx="34290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002060"/>
                </a:solidFill>
              </a:rPr>
              <a:t>This is a big dog.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4495800"/>
            <a:ext cx="3937635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002060"/>
                </a:solidFill>
              </a:rPr>
              <a:t>That dog is small.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53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11" grpId="0" animBg="1"/>
      <p:bldP spid="3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6" descr="tongo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715000" y="1905000"/>
            <a:ext cx="3323799" cy="2409754"/>
          </a:xfrm>
        </p:spPr>
      </p:pic>
      <p:pic>
        <p:nvPicPr>
          <p:cNvPr id="9" name="Content Placeholder 6" descr="tongo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0" y="-76200"/>
            <a:ext cx="4485381" cy="5980510"/>
          </a:xfrm>
        </p:spPr>
      </p:pic>
      <p:sp>
        <p:nvSpPr>
          <p:cNvPr id="10" name="Text Placeholder 4"/>
          <p:cNvSpPr txBox="1">
            <a:spLocks/>
          </p:cNvSpPr>
          <p:nvPr/>
        </p:nvSpPr>
        <p:spPr>
          <a:xfrm>
            <a:off x="0" y="4876800"/>
            <a:ext cx="5583072" cy="198120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These buildings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are modern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endParaRPr kumimoji="0" lang="en-US" sz="2800" b="1" i="0" u="none" strike="noStrike" kern="120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lang="es-PE" sz="2800" b="1" baseline="0" dirty="0" err="1" smtClean="0">
                <a:solidFill>
                  <a:srgbClr val="FFFFFF"/>
                </a:solidFill>
              </a:rPr>
              <a:t>These</a:t>
            </a:r>
            <a:r>
              <a:rPr lang="es-PE" sz="2800" b="1" baseline="0" dirty="0" smtClean="0">
                <a:solidFill>
                  <a:srgbClr val="FFFFFF"/>
                </a:solidFill>
              </a:rPr>
              <a:t> are </a:t>
            </a:r>
            <a:r>
              <a:rPr lang="es-PE" sz="2800" b="1" baseline="0" dirty="0" err="1" smtClean="0">
                <a:solidFill>
                  <a:srgbClr val="002060"/>
                </a:solidFill>
              </a:rPr>
              <a:t>modern</a:t>
            </a:r>
            <a:r>
              <a:rPr lang="es-PE" sz="2800" b="1" dirty="0" smtClean="0">
                <a:solidFill>
                  <a:srgbClr val="002060"/>
                </a:solidFill>
              </a:rPr>
              <a:t> </a:t>
            </a:r>
            <a:r>
              <a:rPr lang="es-PE" sz="2800" b="1" dirty="0" err="1" smtClean="0">
                <a:solidFill>
                  <a:srgbClr val="002060"/>
                </a:solidFill>
              </a:rPr>
              <a:t>buildings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962099" y="120100"/>
            <a:ext cx="4191000" cy="153924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FF"/>
                </a:solidFill>
              </a:rPr>
              <a:t>This building </a:t>
            </a:r>
            <a:r>
              <a:rPr lang="en-US" sz="3200" b="1" dirty="0" smtClean="0">
                <a:solidFill>
                  <a:srgbClr val="FF0000"/>
                </a:solidFill>
              </a:rPr>
              <a:t>is old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endParaRPr lang="en-US" sz="3200" b="1" dirty="0" smtClean="0">
              <a:solidFill>
                <a:srgbClr val="FFFFFF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lang="en-US" sz="3200" b="1" dirty="0" smtClean="0">
                <a:solidFill>
                  <a:srgbClr val="FFFFFF"/>
                </a:solidFill>
              </a:rPr>
              <a:t>This is </a:t>
            </a:r>
            <a:r>
              <a:rPr lang="en-US" sz="3200" b="1" dirty="0" smtClean="0">
                <a:solidFill>
                  <a:srgbClr val="002060"/>
                </a:solidFill>
              </a:rPr>
              <a:t>an old building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8132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/>
          <p:cNvSpPr txBox="1">
            <a:spLocks/>
          </p:cNvSpPr>
          <p:nvPr/>
        </p:nvSpPr>
        <p:spPr>
          <a:xfrm>
            <a:off x="4471587" y="1434613"/>
            <a:ext cx="45720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street is c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rowded.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Content Placeholder 6" descr="tongo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158970" y="2133600"/>
            <a:ext cx="4960817" cy="3720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Content Placeholder 6" descr="tongo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55728" y="914400"/>
            <a:ext cx="3810000" cy="2857500"/>
          </a:xfrm>
        </p:spPr>
      </p:pic>
      <p:sp>
        <p:nvSpPr>
          <p:cNvPr id="14" name="Text Placeholder 4"/>
          <p:cNvSpPr txBox="1">
            <a:spLocks/>
          </p:cNvSpPr>
          <p:nvPr/>
        </p:nvSpPr>
        <p:spPr>
          <a:xfrm>
            <a:off x="21609" y="128964"/>
            <a:ext cx="4161574" cy="656472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street is empty.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5942" y="3886200"/>
            <a:ext cx="4161574" cy="656472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an empty street.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4468738" y="5867400"/>
            <a:ext cx="45720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c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rowded street.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23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5" y="0"/>
            <a:ext cx="8485425" cy="594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533400" y="5486400"/>
            <a:ext cx="8305800" cy="12496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lang="es-PE" sz="3200" b="1" dirty="0" smtClean="0">
                <a:solidFill>
                  <a:srgbClr val="FFFFFF"/>
                </a:solidFill>
              </a:rPr>
              <a:t>Atlanta </a:t>
            </a:r>
            <a:r>
              <a:rPr lang="es-PE" sz="3200" b="1" dirty="0" err="1" smtClean="0">
                <a:solidFill>
                  <a:srgbClr val="FFFFFF"/>
                </a:solidFill>
              </a:rPr>
              <a:t>is</a:t>
            </a:r>
            <a:r>
              <a:rPr lang="es-PE" sz="3200" b="1" dirty="0" smtClean="0">
                <a:solidFill>
                  <a:srgbClr val="FFFFFF"/>
                </a:solidFill>
              </a:rPr>
              <a:t> </a:t>
            </a:r>
            <a:r>
              <a:rPr lang="es-PE" sz="3200" b="1" u="sng" dirty="0" smtClean="0">
                <a:solidFill>
                  <a:srgbClr val="FF0000"/>
                </a:solidFill>
              </a:rPr>
              <a:t>a</a:t>
            </a:r>
            <a:r>
              <a:rPr lang="es-PE" sz="3200" b="1" dirty="0" smtClean="0">
                <a:solidFill>
                  <a:srgbClr val="FFFFFF"/>
                </a:solidFill>
              </a:rPr>
              <a:t> </a:t>
            </a:r>
            <a:r>
              <a:rPr lang="es-PE" sz="3200" b="1" dirty="0" err="1" smtClean="0">
                <a:solidFill>
                  <a:srgbClr val="FFFFFF"/>
                </a:solidFill>
              </a:rPr>
              <a:t>big</a:t>
            </a:r>
            <a:r>
              <a:rPr lang="es-PE" sz="3200" b="1" dirty="0" smtClean="0">
                <a:solidFill>
                  <a:srgbClr val="FFFFFF"/>
                </a:solidFill>
              </a:rPr>
              <a:t> </a:t>
            </a:r>
            <a:r>
              <a:rPr lang="es-PE" sz="3200" b="1" dirty="0" err="1" smtClean="0">
                <a:solidFill>
                  <a:srgbClr val="FFFFFF"/>
                </a:solidFill>
              </a:rPr>
              <a:t>modern</a:t>
            </a:r>
            <a:r>
              <a:rPr lang="es-PE" sz="3200" b="1" dirty="0" smtClean="0">
                <a:solidFill>
                  <a:srgbClr val="FFFFFF"/>
                </a:solidFill>
              </a:rPr>
              <a:t> </a:t>
            </a:r>
            <a:r>
              <a:rPr lang="es-PE" sz="3200" b="1" u="sng" dirty="0" err="1" smtClean="0">
                <a:solidFill>
                  <a:srgbClr val="FF0000"/>
                </a:solidFill>
              </a:rPr>
              <a:t>city</a:t>
            </a:r>
            <a:r>
              <a:rPr lang="es-PE" sz="3200" b="1" dirty="0" smtClean="0">
                <a:solidFill>
                  <a:srgbClr val="FFFFFF"/>
                </a:solidFill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s-P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Atlanta </a:t>
            </a:r>
            <a:r>
              <a:rPr kumimoji="0" lang="es-PE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es-P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PE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big</a:t>
            </a:r>
            <a:r>
              <a:rPr kumimoji="0" lang="es-PE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s-PE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modern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78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-31335"/>
            <a:ext cx="8375191" cy="6046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4"/>
          <p:cNvSpPr txBox="1">
            <a:spLocks/>
          </p:cNvSpPr>
          <p:nvPr/>
        </p:nvSpPr>
        <p:spPr>
          <a:xfrm>
            <a:off x="76200" y="5486400"/>
            <a:ext cx="9067800" cy="137160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lang="es-PE" sz="3200" b="1" dirty="0" smtClean="0">
                <a:solidFill>
                  <a:srgbClr val="FFFFFF"/>
                </a:solidFill>
              </a:rPr>
              <a:t>Madrid </a:t>
            </a:r>
            <a:r>
              <a:rPr lang="es-PE" sz="3200" b="1" dirty="0" err="1" smtClean="0">
                <a:solidFill>
                  <a:srgbClr val="FFFFFF"/>
                </a:solidFill>
              </a:rPr>
              <a:t>is</a:t>
            </a:r>
            <a:r>
              <a:rPr lang="es-PE" sz="3200" b="1" dirty="0" smtClean="0">
                <a:solidFill>
                  <a:srgbClr val="FFFFFF"/>
                </a:solidFill>
              </a:rPr>
              <a:t> </a:t>
            </a:r>
            <a:r>
              <a:rPr lang="es-PE" sz="3200" b="1" u="sng" dirty="0" err="1" smtClean="0">
                <a:solidFill>
                  <a:srgbClr val="FF0000"/>
                </a:solidFill>
              </a:rPr>
              <a:t>an</a:t>
            </a:r>
            <a:r>
              <a:rPr lang="es-PE" sz="3200" b="1" dirty="0" smtClean="0">
                <a:solidFill>
                  <a:srgbClr val="FFFFFF"/>
                </a:solidFill>
              </a:rPr>
              <a:t> </a:t>
            </a:r>
            <a:r>
              <a:rPr lang="es-PE" sz="3200" b="1" dirty="0" err="1" smtClean="0">
                <a:solidFill>
                  <a:srgbClr val="FFFFFF"/>
                </a:solidFill>
              </a:rPr>
              <a:t>old</a:t>
            </a:r>
            <a:r>
              <a:rPr lang="es-PE" sz="3200" b="1" dirty="0" smtClean="0">
                <a:solidFill>
                  <a:srgbClr val="FFFFFF"/>
                </a:solidFill>
              </a:rPr>
              <a:t> </a:t>
            </a:r>
            <a:r>
              <a:rPr lang="es-PE" sz="3200" b="1" u="sng" dirty="0" err="1" smtClean="0">
                <a:solidFill>
                  <a:srgbClr val="FF0000"/>
                </a:solidFill>
              </a:rPr>
              <a:t>city</a:t>
            </a:r>
            <a:r>
              <a:rPr lang="es-PE" sz="3200" b="1" dirty="0" smtClean="0">
                <a:solidFill>
                  <a:srgbClr val="FFFFFF"/>
                </a:solidFill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lang="es-PE" sz="3200" b="1" dirty="0" smtClean="0">
                <a:solidFill>
                  <a:srgbClr val="FFFFFF"/>
                </a:solidFill>
              </a:rPr>
              <a:t>Madrid </a:t>
            </a:r>
            <a:r>
              <a:rPr lang="es-PE" sz="3200" b="1" dirty="0" err="1" smtClean="0">
                <a:solidFill>
                  <a:srgbClr val="FFFFFF"/>
                </a:solidFill>
              </a:rPr>
              <a:t>is</a:t>
            </a:r>
            <a:r>
              <a:rPr lang="es-PE" sz="3200" b="1" dirty="0" smtClean="0">
                <a:solidFill>
                  <a:srgbClr val="FFFFFF"/>
                </a:solidFill>
              </a:rPr>
              <a:t> </a:t>
            </a:r>
            <a:r>
              <a:rPr lang="es-PE" sz="3200" b="1" dirty="0" err="1" smtClean="0">
                <a:solidFill>
                  <a:srgbClr val="FFFFFF"/>
                </a:solidFill>
              </a:rPr>
              <a:t>old</a:t>
            </a:r>
            <a:r>
              <a:rPr lang="es-PE" sz="3200" b="1" dirty="0" smtClean="0">
                <a:solidFill>
                  <a:srgbClr val="FFFFFF"/>
                </a:solidFill>
              </a:rPr>
              <a:t>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44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6" y="1699901"/>
            <a:ext cx="9039369" cy="43960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57650" cy="2686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4243"/>
            <a:ext cx="3492500" cy="2622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 Placeholder 4"/>
          <p:cNvSpPr txBox="1">
            <a:spLocks/>
          </p:cNvSpPr>
          <p:nvPr/>
        </p:nvSpPr>
        <p:spPr>
          <a:xfrm>
            <a:off x="76200" y="5486400"/>
            <a:ext cx="9067800" cy="137160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lang="es-PE" sz="3200" b="1" dirty="0" smtClean="0">
                <a:solidFill>
                  <a:srgbClr val="FFFFFF"/>
                </a:solidFill>
              </a:rPr>
              <a:t>San Francisco </a:t>
            </a:r>
            <a:r>
              <a:rPr lang="es-PE" sz="3200" b="1" dirty="0" err="1" smtClean="0">
                <a:solidFill>
                  <a:srgbClr val="FFFFFF"/>
                </a:solidFill>
              </a:rPr>
              <a:t>is</a:t>
            </a:r>
            <a:r>
              <a:rPr lang="es-PE" sz="3200" b="1" dirty="0" smtClean="0">
                <a:solidFill>
                  <a:srgbClr val="FFFFFF"/>
                </a:solidFill>
              </a:rPr>
              <a:t> </a:t>
            </a:r>
            <a:r>
              <a:rPr lang="es-PE" sz="3200" b="1" u="sng" dirty="0" smtClean="0">
                <a:solidFill>
                  <a:srgbClr val="FF0000"/>
                </a:solidFill>
              </a:rPr>
              <a:t>a</a:t>
            </a:r>
            <a:r>
              <a:rPr lang="es-PE" sz="3200" b="1" dirty="0" smtClean="0">
                <a:solidFill>
                  <a:srgbClr val="FFFFFF"/>
                </a:solidFill>
              </a:rPr>
              <a:t> </a:t>
            </a:r>
            <a:r>
              <a:rPr lang="es-PE" sz="3200" b="1" dirty="0" err="1" smtClean="0">
                <a:solidFill>
                  <a:srgbClr val="FFFFFF"/>
                </a:solidFill>
              </a:rPr>
              <a:t>beautiful</a:t>
            </a:r>
            <a:r>
              <a:rPr lang="es-PE" sz="3200" b="1" dirty="0" smtClean="0">
                <a:solidFill>
                  <a:srgbClr val="FFFFFF"/>
                </a:solidFill>
              </a:rPr>
              <a:t> </a:t>
            </a:r>
            <a:r>
              <a:rPr lang="es-PE" sz="3200" b="1" u="sng" dirty="0" err="1" smtClean="0">
                <a:solidFill>
                  <a:srgbClr val="FF0000"/>
                </a:solidFill>
              </a:rPr>
              <a:t>city</a:t>
            </a:r>
            <a:r>
              <a:rPr lang="es-PE" sz="3200" b="1" dirty="0" smtClean="0">
                <a:solidFill>
                  <a:srgbClr val="FFFFFF"/>
                </a:solidFill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lang="es-PE" sz="3200" b="1" dirty="0" err="1" smtClean="0">
                <a:solidFill>
                  <a:srgbClr val="FFFFFF"/>
                </a:solidFill>
              </a:rPr>
              <a:t>There</a:t>
            </a:r>
            <a:r>
              <a:rPr lang="es-PE" sz="3200" b="1" dirty="0" smtClean="0">
                <a:solidFill>
                  <a:srgbClr val="FFFFFF"/>
                </a:solidFill>
              </a:rPr>
              <a:t> are </a:t>
            </a:r>
            <a:r>
              <a:rPr lang="es-PE" sz="3200" b="1" dirty="0" err="1" smtClean="0">
                <a:solidFill>
                  <a:srgbClr val="FFFFFF"/>
                </a:solidFill>
              </a:rPr>
              <a:t>modern</a:t>
            </a:r>
            <a:r>
              <a:rPr lang="es-PE" sz="3200" b="1" dirty="0" smtClean="0">
                <a:solidFill>
                  <a:srgbClr val="FFFFFF"/>
                </a:solidFill>
              </a:rPr>
              <a:t> </a:t>
            </a:r>
            <a:r>
              <a:rPr lang="es-PE" sz="3200" b="1" dirty="0" err="1" smtClean="0">
                <a:solidFill>
                  <a:srgbClr val="FFFFFF"/>
                </a:solidFill>
              </a:rPr>
              <a:t>buildings</a:t>
            </a:r>
            <a:r>
              <a:rPr lang="es-PE" sz="3200" b="1" dirty="0" smtClean="0">
                <a:solidFill>
                  <a:srgbClr val="FFFFFF"/>
                </a:solidFill>
              </a:rPr>
              <a:t> and </a:t>
            </a:r>
            <a:r>
              <a:rPr lang="es-PE" sz="3200" b="1" dirty="0" err="1" smtClean="0">
                <a:solidFill>
                  <a:srgbClr val="FFFFFF"/>
                </a:solidFill>
              </a:rPr>
              <a:t>big</a:t>
            </a:r>
            <a:r>
              <a:rPr lang="es-PE" sz="3200" b="1" dirty="0" smtClean="0">
                <a:solidFill>
                  <a:srgbClr val="FFFFFF"/>
                </a:solidFill>
              </a:rPr>
              <a:t> </a:t>
            </a:r>
            <a:r>
              <a:rPr lang="es-PE" sz="3200" b="1" dirty="0" err="1" smtClean="0">
                <a:solidFill>
                  <a:srgbClr val="FFFFFF"/>
                </a:solidFill>
              </a:rPr>
              <a:t>parks</a:t>
            </a:r>
            <a:r>
              <a:rPr lang="es-PE" sz="3200" b="1" dirty="0" smtClean="0">
                <a:solidFill>
                  <a:srgbClr val="FFFFFF"/>
                </a:solidFill>
              </a:rPr>
              <a:t>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47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155</TotalTime>
  <Words>107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Be + Adjectives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yes/no questions  with verb Be</dc:title>
  <dc:creator>Lychee</dc:creator>
  <cp:lastModifiedBy>Koshka</cp:lastModifiedBy>
  <cp:revision>18</cp:revision>
  <dcterms:created xsi:type="dcterms:W3CDTF">2010-05-10T18:11:50Z</dcterms:created>
  <dcterms:modified xsi:type="dcterms:W3CDTF">2013-04-23T17:16:32Z</dcterms:modified>
</cp:coreProperties>
</file>