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4" r:id="rId3"/>
    <p:sldId id="310" r:id="rId4"/>
    <p:sldId id="306" r:id="rId5"/>
    <p:sldId id="311" r:id="rId6"/>
    <p:sldId id="313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7N-4GUE2C0" TargetMode="External"/><Relationship Id="rId2" Type="http://schemas.openxmlformats.org/officeDocument/2006/relationships/hyperlink" Target="http://www.youtube.com/watch?v=jl5H8U6yh2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Items</a:t>
            </a:r>
            <a:br>
              <a:rPr lang="en-US" dirty="0" smtClean="0"/>
            </a:br>
            <a:r>
              <a:rPr lang="en-US" dirty="0" smtClean="0"/>
              <a:t>Keepsakes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3 b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" y="1981200"/>
            <a:ext cx="66675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299" y="1219200"/>
            <a:ext cx="69342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necklace. It is very important for my mom.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16693"/>
            <a:ext cx="6197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299" y="1219200"/>
            <a:ext cx="69342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baby´s shoes.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very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important for my mother. </a:t>
            </a:r>
          </a:p>
        </p:txBody>
      </p:sp>
    </p:spTree>
    <p:extLst>
      <p:ext uri="{BB962C8B-B14F-4D97-AF65-F5344CB8AC3E}">
        <p14:creationId xmlns:p14="http://schemas.microsoft.com/office/powerpoint/2010/main" val="30928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57400"/>
            <a:ext cx="32385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299" y="1219200"/>
            <a:ext cx="69342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doll. It is very important for my sister. </a:t>
            </a:r>
          </a:p>
        </p:txBody>
      </p:sp>
    </p:spTree>
    <p:extLst>
      <p:ext uri="{BB962C8B-B14F-4D97-AF65-F5344CB8AC3E}">
        <p14:creationId xmlns:p14="http://schemas.microsoft.com/office/powerpoint/2010/main" val="167094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4000" dirty="0" err="1" smtClean="0">
                <a:solidFill>
                  <a:srgbClr val="002060"/>
                </a:solidFill>
              </a:rPr>
              <a:t>My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most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important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item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is</a:t>
            </a:r>
            <a:r>
              <a:rPr lang="es-PE" sz="4000" dirty="0" smtClean="0">
                <a:solidFill>
                  <a:srgbClr val="002060"/>
                </a:solidFill>
              </a:rPr>
              <a:t>______</a:t>
            </a:r>
            <a:r>
              <a:rPr lang="es-PE" sz="4000" dirty="0" err="1" smtClean="0">
                <a:solidFill>
                  <a:srgbClr val="002060"/>
                </a:solidFill>
              </a:rPr>
              <a:t>because</a:t>
            </a:r>
            <a:r>
              <a:rPr lang="es-PE" sz="4000" dirty="0" smtClean="0">
                <a:solidFill>
                  <a:srgbClr val="002060"/>
                </a:solidFill>
              </a:rPr>
              <a:t>______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000" dirty="0" smtClean="0">
                <a:solidFill>
                  <a:srgbClr val="002060"/>
                </a:solidFill>
              </a:rPr>
              <a:t>Yes, I do, </a:t>
            </a:r>
            <a:r>
              <a:rPr lang="es-PE" sz="4000" dirty="0" err="1" smtClean="0">
                <a:solidFill>
                  <a:srgbClr val="002060"/>
                </a:solidFill>
              </a:rPr>
              <a:t>my</a:t>
            </a:r>
            <a:r>
              <a:rPr lang="es-PE" sz="4000" dirty="0" smtClean="0">
                <a:solidFill>
                  <a:srgbClr val="002060"/>
                </a:solidFill>
              </a:rPr>
              <a:t> car.</a:t>
            </a:r>
            <a:r>
              <a:rPr lang="en-US" sz="4000" dirty="0" smtClean="0">
                <a:solidFill>
                  <a:srgbClr val="002060"/>
                </a:solidFill>
              </a:rPr>
              <a:t>	|   No, I don´t.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000" dirty="0" smtClean="0">
                <a:solidFill>
                  <a:srgbClr val="002060"/>
                </a:solidFill>
              </a:rPr>
              <a:t>A </a:t>
            </a:r>
            <a:r>
              <a:rPr lang="es-PE" sz="4000" dirty="0" err="1" smtClean="0">
                <a:solidFill>
                  <a:srgbClr val="002060"/>
                </a:solidFill>
              </a:rPr>
              <a:t>common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first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name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for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men</a:t>
            </a:r>
            <a:r>
              <a:rPr lang="es-PE" sz="4000" dirty="0" smtClean="0">
                <a:solidFill>
                  <a:srgbClr val="002060"/>
                </a:solidFill>
              </a:rPr>
              <a:t> in </a:t>
            </a:r>
            <a:r>
              <a:rPr lang="es-PE" sz="4000" dirty="0" err="1" smtClean="0">
                <a:solidFill>
                  <a:srgbClr val="002060"/>
                </a:solidFill>
              </a:rPr>
              <a:t>Peru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is</a:t>
            </a:r>
            <a:r>
              <a:rPr lang="es-PE" sz="4000" dirty="0">
                <a:solidFill>
                  <a:srgbClr val="002060"/>
                </a:solidFill>
              </a:rPr>
              <a:t> </a:t>
            </a:r>
            <a:r>
              <a:rPr lang="es-PE" sz="4000" dirty="0" smtClean="0">
                <a:solidFill>
                  <a:srgbClr val="002060"/>
                </a:solidFill>
              </a:rPr>
              <a:t>_____and </a:t>
            </a:r>
            <a:r>
              <a:rPr lang="es-PE" sz="4000" dirty="0" err="1" smtClean="0">
                <a:solidFill>
                  <a:srgbClr val="002060"/>
                </a:solidFill>
              </a:rPr>
              <a:t>for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women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is</a:t>
            </a:r>
            <a:r>
              <a:rPr lang="es-PE" sz="4000" dirty="0" smtClean="0">
                <a:solidFill>
                  <a:srgbClr val="002060"/>
                </a:solidFill>
              </a:rPr>
              <a:t>______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000" dirty="0" smtClean="0">
                <a:solidFill>
                  <a:srgbClr val="002060"/>
                </a:solidFill>
              </a:rPr>
              <a:t>A popular </a:t>
            </a:r>
            <a:r>
              <a:rPr lang="es-PE" sz="4000" dirty="0" err="1" smtClean="0">
                <a:solidFill>
                  <a:srgbClr val="002060"/>
                </a:solidFill>
              </a:rPr>
              <a:t>song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 err="1" smtClean="0">
                <a:solidFill>
                  <a:srgbClr val="002060"/>
                </a:solidFill>
              </a:rPr>
              <a:t>is</a:t>
            </a:r>
            <a:r>
              <a:rPr lang="es-PE" sz="4000" dirty="0" smtClean="0">
                <a:solidFill>
                  <a:srgbClr val="002060"/>
                </a:solidFill>
              </a:rPr>
              <a:t> </a:t>
            </a:r>
            <a:r>
              <a:rPr lang="es-PE" sz="4000" dirty="0">
                <a:solidFill>
                  <a:srgbClr val="002060"/>
                </a:solidFill>
              </a:rPr>
              <a:t>______</a:t>
            </a:r>
            <a:endParaRPr lang="es-PE" sz="4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60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www.youtube.com/watch?v=jl5H8U6yh2Q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7267" y="228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www.youtube.com/watch?v=h7N-4GUE2C0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81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Personal Items Keepsakes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52</cp:revision>
  <dcterms:created xsi:type="dcterms:W3CDTF">2010-05-12T17:58:59Z</dcterms:created>
  <dcterms:modified xsi:type="dcterms:W3CDTF">2014-04-23T17:02:07Z</dcterms:modified>
</cp:coreProperties>
</file>