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5/24/2010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items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1 </a:t>
            </a:r>
            <a:r>
              <a:rPr lang="en-US" dirty="0" smtClean="0"/>
              <a:t>– Unit </a:t>
            </a:r>
            <a:r>
              <a:rPr lang="en-US" dirty="0" smtClean="0"/>
              <a:t>3b </a:t>
            </a:r>
            <a:r>
              <a:rPr lang="en-US" dirty="0" smtClean="0"/>
              <a:t>– </a:t>
            </a:r>
            <a:r>
              <a:rPr lang="en-US" dirty="0" smtClean="0"/>
              <a:t>Interesting Products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81000" y="0"/>
            <a:ext cx="4114800" cy="2518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04800" y="3943324"/>
            <a:ext cx="3657600" cy="2703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new-gadgets-skull-usb-ring-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"/>
            <a:ext cx="3962400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motoactv-w450-cool-new-gadgets-from-motorol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733800"/>
            <a:ext cx="2971800" cy="29083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381000" y="2362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Panasonic - $ 250.00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581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Sony DVD player- $ 690.00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62600" y="3200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HP Computer -  $500.00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05600" y="4114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Motorolla</a:t>
            </a:r>
            <a:r>
              <a:rPr lang="en-US" dirty="0" smtClean="0"/>
              <a:t>-  $60.00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</TotalTime>
  <Words>27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Personal items</vt:lpstr>
      <vt:lpstr>Slide 2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Lychee</cp:lastModifiedBy>
  <cp:revision>15</cp:revision>
  <dcterms:created xsi:type="dcterms:W3CDTF">2010-05-12T17:58:59Z</dcterms:created>
  <dcterms:modified xsi:type="dcterms:W3CDTF">2010-05-24T18:05:04Z</dcterms:modified>
</cp:coreProperties>
</file>