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2" r:id="rId15"/>
    <p:sldId id="264" r:id="rId16"/>
    <p:sldId id="263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</a:t>
            </a:r>
            <a:r>
              <a:rPr lang="en-US" sz="2800" dirty="0"/>
              <a:t>is Paris?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is Paris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is Paris?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Paris like?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9.A:__________________</a:t>
            </a:r>
            <a:endParaRPr lang="en-US" sz="2800" dirty="0"/>
          </a:p>
          <a:p>
            <a:r>
              <a:rPr lang="en-US" sz="2800" i="1" dirty="0"/>
              <a:t>   B: It's beautiful and clean.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724400" y="3462471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50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What </a:t>
            </a:r>
            <a:r>
              <a:rPr lang="en-US" sz="2800" dirty="0"/>
              <a:t>is Miami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Miami </a:t>
            </a:r>
            <a:r>
              <a:rPr lang="en-US" sz="2800" dirty="0"/>
              <a:t>is big and modern?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Miami big and modern</a:t>
            </a:r>
            <a:r>
              <a:rPr lang="en-US" sz="2800" dirty="0" smtClean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2800" dirty="0" smtClean="0"/>
              <a:t>Miami </a:t>
            </a:r>
            <a:r>
              <a:rPr lang="es-PE" sz="2800" dirty="0" err="1" smtClean="0"/>
              <a:t>is</a:t>
            </a:r>
            <a:r>
              <a:rPr lang="es-PE" sz="2800" dirty="0" smtClean="0"/>
              <a:t> </a:t>
            </a:r>
            <a:r>
              <a:rPr lang="es-PE" sz="2800" dirty="0" err="1" smtClean="0"/>
              <a:t>big</a:t>
            </a:r>
            <a:r>
              <a:rPr lang="es-PE" sz="2800" dirty="0" smtClean="0"/>
              <a:t> and </a:t>
            </a:r>
            <a:r>
              <a:rPr lang="es-PE" sz="2800" dirty="0" err="1" smtClean="0"/>
              <a:t>modern</a:t>
            </a:r>
            <a:r>
              <a:rPr lang="es-PE" sz="2800" dirty="0" smtClean="0"/>
              <a:t>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10.A:____________________</a:t>
            </a:r>
            <a:endParaRPr lang="en-US" sz="2800" dirty="0"/>
          </a:p>
          <a:p>
            <a:r>
              <a:rPr lang="en-US" sz="2800" i="1" dirty="0"/>
              <a:t>   B: Yes, it is big and modern.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715000" y="4038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44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3112094"/>
            <a:ext cx="7848600" cy="32766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Is </a:t>
            </a:r>
            <a:r>
              <a:rPr lang="en-US" sz="3200" dirty="0"/>
              <a:t>Pierre from Miami?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Where </a:t>
            </a:r>
            <a:r>
              <a:rPr lang="en-US" sz="3200" dirty="0"/>
              <a:t>is Pierre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Pierre from Miami</a:t>
            </a:r>
            <a:r>
              <a:rPr lang="en-US" sz="3200" dirty="0" smtClean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3200" dirty="0" err="1" smtClean="0"/>
              <a:t>Where</a:t>
            </a:r>
            <a:r>
              <a:rPr lang="es-PE" sz="3200" dirty="0" smtClean="0"/>
              <a:t> </a:t>
            </a:r>
            <a:r>
              <a:rPr lang="es-PE" sz="3200" dirty="0" err="1" smtClean="0"/>
              <a:t>from</a:t>
            </a:r>
            <a:r>
              <a:rPr lang="es-PE" sz="3200" dirty="0" smtClean="0"/>
              <a:t> </a:t>
            </a:r>
            <a:r>
              <a:rPr lang="es-PE" sz="3200" dirty="0" err="1" smtClean="0"/>
              <a:t>is</a:t>
            </a:r>
            <a:r>
              <a:rPr lang="es-PE" sz="3200" dirty="0" smtClean="0"/>
              <a:t> Pierre?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i="1" dirty="0"/>
              <a:t> </a:t>
            </a:r>
            <a:r>
              <a:rPr lang="en-US" sz="3600" i="1" dirty="0" smtClean="0"/>
              <a:t>11.A</a:t>
            </a:r>
            <a:r>
              <a:rPr lang="en-US" sz="3600" i="1" dirty="0"/>
              <a:t>:____________________</a:t>
            </a:r>
            <a:endParaRPr lang="en-US" sz="3600" dirty="0"/>
          </a:p>
          <a:p>
            <a:r>
              <a:rPr lang="en-US" sz="3600" i="1" dirty="0"/>
              <a:t>   B:No, he isn't. He's from Paris.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86400" y="3219629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624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3200400"/>
            <a:ext cx="8382000" cy="25908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Is you from Peru?</a:t>
            </a:r>
            <a:endParaRPr lang="en-US" sz="3200" dirty="0"/>
          </a:p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Where are you from</a:t>
            </a:r>
            <a:r>
              <a:rPr lang="en-US" sz="3200" dirty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Where my from is Peru?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3200" dirty="0" err="1" smtClean="0"/>
              <a:t>Where</a:t>
            </a:r>
            <a:r>
              <a:rPr lang="es-PE" sz="3200" dirty="0" smtClean="0"/>
              <a:t> </a:t>
            </a:r>
            <a:r>
              <a:rPr lang="es-PE" sz="3200" dirty="0" err="1" smtClean="0"/>
              <a:t>your</a:t>
            </a:r>
            <a:r>
              <a:rPr lang="es-PE" sz="3200" dirty="0" smtClean="0"/>
              <a:t> </a:t>
            </a:r>
            <a:r>
              <a:rPr lang="es-PE" sz="3200" dirty="0" err="1" smtClean="0"/>
              <a:t>from</a:t>
            </a:r>
            <a:r>
              <a:rPr lang="es-PE" sz="3200" dirty="0" smtClean="0"/>
              <a:t> </a:t>
            </a:r>
            <a:r>
              <a:rPr lang="es-PE" sz="3200" dirty="0" err="1" smtClean="0"/>
              <a:t>is</a:t>
            </a:r>
            <a:r>
              <a:rPr lang="es-PE" sz="3200" dirty="0" smtClean="0"/>
              <a:t>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i="1" dirty="0"/>
              <a:t> </a:t>
            </a:r>
            <a:r>
              <a:rPr lang="en-US" sz="3600" i="1" dirty="0" smtClean="0"/>
              <a:t>12.A</a:t>
            </a:r>
            <a:r>
              <a:rPr lang="en-US" sz="3600" i="1" dirty="0"/>
              <a:t>:____________________</a:t>
            </a:r>
            <a:endParaRPr lang="en-US" sz="3600" dirty="0"/>
          </a:p>
          <a:p>
            <a:r>
              <a:rPr lang="en-US" sz="3600" i="1" dirty="0"/>
              <a:t>   </a:t>
            </a:r>
            <a:r>
              <a:rPr lang="en-US" sz="3600" i="1" dirty="0" smtClean="0"/>
              <a:t>B:I am from Peru.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86400" y="3962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7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11540"/>
            <a:ext cx="79248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latin typeface="Comic Sans MS" pitchFamily="66" charset="0"/>
              </a:rPr>
              <a:t>1. What´s your name?</a:t>
            </a:r>
            <a:endParaRPr lang="en-US" sz="36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2. </a:t>
            </a:r>
            <a:r>
              <a:rPr lang="en-US" sz="3600" dirty="0" smtClean="0">
                <a:latin typeface="Comic Sans MS" pitchFamily="66" charset="0"/>
              </a:rPr>
              <a:t>What´s your nickname?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latin typeface="Comic Sans MS" pitchFamily="66" charset="0"/>
              </a:rPr>
              <a:t>3. Are you from China?</a:t>
            </a:r>
            <a:endParaRPr lang="en-US" sz="36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4. </a:t>
            </a:r>
            <a:r>
              <a:rPr lang="en-US" sz="3600" dirty="0" smtClean="0">
                <a:latin typeface="Comic Sans MS" pitchFamily="66" charset="0"/>
              </a:rPr>
              <a:t>Is your brother at ICPNA?</a:t>
            </a:r>
            <a:endParaRPr lang="en-US" sz="36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latin typeface="Comic Sans MS" pitchFamily="66" charset="0"/>
              </a:rPr>
              <a:t>5. </a:t>
            </a:r>
            <a:r>
              <a:rPr lang="en-US" sz="3600" dirty="0" smtClean="0">
                <a:latin typeface="Comic Sans MS" pitchFamily="66" charset="0"/>
              </a:rPr>
              <a:t>What is your favorite movie?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latin typeface="Comic Sans MS" pitchFamily="66" charset="0"/>
              </a:rPr>
              <a:t>6. Who is your favorite singer?</a:t>
            </a:r>
            <a:endParaRPr lang="en-US" sz="36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7543800" cy="6858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 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this a cat?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Tongo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Is the camera expensive?</a:t>
            </a:r>
          </a:p>
          <a:p>
            <a:pPr marL="68580"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8240"/>
            <a:ext cx="1849181" cy="2466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1371601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76200"/>
            <a:ext cx="8689075" cy="6096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11. Where are you from?</a:t>
            </a:r>
          </a:p>
          <a:p>
            <a:r>
              <a:rPr lang="en-US" sz="3600" dirty="0">
                <a:latin typeface="Comic Sans MS" pitchFamily="66" charset="0"/>
              </a:rPr>
              <a:t> </a:t>
            </a:r>
          </a:p>
          <a:p>
            <a:r>
              <a:rPr lang="en-US" sz="3600" dirty="0" smtClean="0">
                <a:latin typeface="Comic Sans MS" pitchFamily="66" charset="0"/>
              </a:rPr>
              <a:t>12. What is your city like?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600" dirty="0">
                <a:latin typeface="Comic Sans MS" pitchFamily="66" charset="0"/>
              </a:rPr>
              <a:t> </a:t>
            </a:r>
          </a:p>
          <a:p>
            <a:r>
              <a:rPr lang="en-US" sz="3600" dirty="0" smtClean="0">
                <a:latin typeface="Comic Sans MS" pitchFamily="66" charset="0"/>
              </a:rPr>
              <a:t>13. Where is ICPNA?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</a:p>
          <a:p>
            <a:r>
              <a:rPr lang="en-US" sz="3600" dirty="0" smtClean="0">
                <a:latin typeface="Comic Sans MS" pitchFamily="66" charset="0"/>
              </a:rPr>
              <a:t>14. Who is your favorite singer?</a:t>
            </a: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15.Where are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  <a:p>
            <a:endParaRPr lang="es-PE" sz="3600" dirty="0" smtClean="0">
              <a:latin typeface="Comic Sans MS" pitchFamily="66" charset="0"/>
            </a:endParaRPr>
          </a:p>
          <a:p>
            <a:r>
              <a:rPr lang="es-PE" sz="3600" dirty="0" smtClean="0">
                <a:latin typeface="Comic Sans MS" pitchFamily="66" charset="0"/>
              </a:rPr>
              <a:t>16.Who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your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teacher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  <a:p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 from is Peru.</a:t>
            </a:r>
            <a:endParaRPr lang="en-US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Peru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He´s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These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a new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cell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phones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These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new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cell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phones</a:t>
            </a:r>
            <a:r>
              <a:rPr lang="es-PE" sz="28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student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ICPNA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am a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student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at ICPNA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in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library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she´s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key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in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library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key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8415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5950" y="762000"/>
            <a:ext cx="22596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1319" y="19050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62250" y="2971800"/>
            <a:ext cx="2667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482" y="4027918"/>
            <a:ext cx="1696518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34200" y="5105400"/>
            <a:ext cx="1219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838200"/>
            <a:ext cx="9144000" cy="58674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from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Peruvian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Peruvian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Those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ugly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pencils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Those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ugly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pencils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She´s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best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friend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Nancy.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bestfriend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Nancy.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What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teacher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teacher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cellphone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an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old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cell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phone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old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762000"/>
          </a:xfrm>
        </p:spPr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3198" y="914400"/>
            <a:ext cx="1113802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8800" y="1981200"/>
            <a:ext cx="4191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500" y="3048000"/>
            <a:ext cx="12573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2924" y="4088450"/>
            <a:ext cx="11430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81400" y="5181600"/>
            <a:ext cx="457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3355648"/>
            <a:ext cx="7620000" cy="3045152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What </a:t>
            </a:r>
            <a:r>
              <a:rPr lang="en-US" sz="3200" dirty="0"/>
              <a:t>your name?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What's your name?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Is your name </a:t>
            </a:r>
            <a:r>
              <a:rPr lang="en-US" sz="3200" dirty="0" err="1"/>
              <a:t>Giannina</a:t>
            </a:r>
            <a:r>
              <a:rPr lang="en-US" sz="3200" dirty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What is 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99" y="1524000"/>
            <a:ext cx="9123948" cy="2030102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A</a:t>
            </a:r>
            <a:r>
              <a:rPr lang="en-US" sz="3600" i="1" dirty="0"/>
              <a:t>:______________________</a:t>
            </a:r>
            <a:endParaRPr lang="en-US" sz="3600" dirty="0"/>
          </a:p>
          <a:p>
            <a:r>
              <a:rPr lang="en-US" sz="3600" i="1" dirty="0"/>
              <a:t>B:My name is </a:t>
            </a:r>
            <a:r>
              <a:rPr lang="en-US" sz="3600" i="1" dirty="0" err="1"/>
              <a:t>Giannina</a:t>
            </a:r>
            <a:r>
              <a:rPr lang="en-US" sz="3600" i="1" dirty="0"/>
              <a:t> Zavala. </a:t>
            </a:r>
            <a:endParaRPr lang="en-US" sz="3600" dirty="0"/>
          </a:p>
          <a:p>
            <a:pPr>
              <a:buNone/>
            </a:pP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7" name="Left Arrow 6"/>
          <p:cNvSpPr/>
          <p:nvPr/>
        </p:nvSpPr>
        <p:spPr>
          <a:xfrm>
            <a:off x="5410200" y="3962400"/>
            <a:ext cx="1203157" cy="451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650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3086100"/>
            <a:ext cx="6477000" cy="31242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lphaLcPeriod"/>
            </a:pPr>
            <a:r>
              <a:rPr lang="en-US" sz="3200" dirty="0" smtClean="0"/>
              <a:t>Are </a:t>
            </a:r>
            <a:r>
              <a:rPr lang="en-US" sz="3200" dirty="0"/>
              <a:t>your nickname Gianni?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3200" dirty="0"/>
              <a:t> Is nickname Gianni?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3200" dirty="0"/>
              <a:t> What's your nickname?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3200" dirty="0"/>
              <a:t> Is </a:t>
            </a:r>
            <a:r>
              <a:rPr lang="en-US" sz="3200" dirty="0" smtClean="0"/>
              <a:t>Gianni your nickname?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 lnSpcReduction="10000"/>
          </a:bodyPr>
          <a:lstStyle/>
          <a:p>
            <a:r>
              <a:rPr lang="en-US" sz="4000" i="1" dirty="0" smtClean="0"/>
              <a:t>A</a:t>
            </a:r>
            <a:r>
              <a:rPr lang="en-US" sz="4000" i="1" dirty="0"/>
              <a:t>:____________________ </a:t>
            </a:r>
            <a:endParaRPr lang="en-US" sz="4000" dirty="0"/>
          </a:p>
          <a:p>
            <a:r>
              <a:rPr lang="en-US" sz="4000" i="1" dirty="0" smtClean="0"/>
              <a:t>B:Yes</a:t>
            </a:r>
            <a:r>
              <a:rPr lang="en-US" sz="4000" i="1" dirty="0"/>
              <a:t>, it is. 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629400" y="49530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251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848600" cy="3505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Is </a:t>
            </a:r>
            <a:r>
              <a:rPr lang="en-US" sz="3200" dirty="0"/>
              <a:t>Mr. Smith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Mr. Smith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Is Mr. Doe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3200" dirty="0"/>
              <a:t> Is Mr. Smith teacher?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 fontScale="92500"/>
          </a:bodyPr>
          <a:lstStyle/>
          <a:p>
            <a:r>
              <a:rPr lang="en-US" sz="3200" i="1" dirty="0"/>
              <a:t>3.A:________________________</a:t>
            </a:r>
            <a:endParaRPr lang="en-US" sz="3200" dirty="0"/>
          </a:p>
          <a:p>
            <a:r>
              <a:rPr lang="en-US" sz="3200" i="1" dirty="0"/>
              <a:t>   B:No, he isn't. My teacher is Mr. </a:t>
            </a:r>
            <a:r>
              <a:rPr lang="en-US" sz="3200" i="1" dirty="0" err="1" smtClean="0"/>
              <a:t>Zegarra</a:t>
            </a:r>
            <a:r>
              <a:rPr lang="en-US" sz="3200" i="1" dirty="0" smtClean="0"/>
              <a:t>. 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934200" y="2960406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926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Rihanna is </a:t>
            </a:r>
            <a:r>
              <a:rPr lang="en-US" sz="2800" dirty="0"/>
              <a:t>a 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</a:t>
            </a:r>
            <a:r>
              <a:rPr lang="en-US" sz="2800" dirty="0" smtClean="0"/>
              <a:t>Rihanna a </a:t>
            </a:r>
            <a:r>
              <a:rPr lang="en-US" sz="2800" dirty="0"/>
              <a:t>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Rihanna a </a:t>
            </a:r>
            <a:r>
              <a:rPr lang="en-US" sz="2800" dirty="0"/>
              <a:t>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Rihanna singer</a:t>
            </a:r>
            <a:r>
              <a:rPr lang="en-US" sz="2800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</a:t>
            </a:r>
            <a:r>
              <a:rPr lang="en-US" sz="2800" i="1" dirty="0" smtClean="0"/>
              <a:t>A</a:t>
            </a:r>
            <a:r>
              <a:rPr lang="en-US" sz="2800" i="1" dirty="0"/>
              <a:t>:__________________________ </a:t>
            </a:r>
            <a:endParaRPr lang="en-US" sz="2800" dirty="0"/>
          </a:p>
          <a:p>
            <a:r>
              <a:rPr lang="en-US" sz="2800" i="1" dirty="0"/>
              <a:t> </a:t>
            </a:r>
            <a:r>
              <a:rPr lang="en-US" sz="2800" i="1" dirty="0" smtClean="0"/>
              <a:t>B:Yes</a:t>
            </a:r>
            <a:r>
              <a:rPr lang="en-US" sz="2800" i="1" dirty="0"/>
              <a:t>, she is. She's a great singer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222905" y="3962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59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your 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your first 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5.A:______________________</a:t>
            </a:r>
            <a:endParaRPr lang="en-US" sz="2800" dirty="0"/>
          </a:p>
          <a:p>
            <a:r>
              <a:rPr lang="en-US" sz="2800" i="1" dirty="0"/>
              <a:t>B: </a:t>
            </a:r>
            <a:r>
              <a:rPr lang="en-US" sz="2800" i="1" dirty="0" smtClean="0"/>
              <a:t>My </a:t>
            </a:r>
            <a:r>
              <a:rPr lang="en-US" sz="2800" i="1" dirty="0"/>
              <a:t>first name is James.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286999" y="4495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81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your last name Jimmy?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Johnny you´re nickname?</a:t>
            </a:r>
            <a:endParaRPr lang="en-US" sz="2800" dirty="0"/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Johnny your nickname?</a:t>
            </a:r>
            <a:endParaRPr lang="en-US" sz="2800" dirty="0"/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your nickname?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6.A: ________________________ </a:t>
            </a:r>
            <a:endParaRPr lang="en-US" sz="2800" dirty="0"/>
          </a:p>
          <a:p>
            <a:r>
              <a:rPr lang="en-US" sz="2800" i="1" dirty="0"/>
              <a:t>   B:No, it isn't. It's Jimmy.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867400" y="4038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367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6962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What's </a:t>
            </a:r>
            <a:r>
              <a:rPr lang="en-US" sz="2800" dirty="0"/>
              <a:t>your hometown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your hometown old and boring?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hometown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hometown?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7.A:_____________________ </a:t>
            </a:r>
            <a:endParaRPr lang="en-US" sz="2800" dirty="0"/>
          </a:p>
          <a:p>
            <a:r>
              <a:rPr lang="en-US" sz="2800" i="1" dirty="0"/>
              <a:t>   B:It's old and boring.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324600" y="2901297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76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</a:t>
            </a:r>
            <a:r>
              <a:rPr lang="en-US" sz="2800" dirty="0"/>
              <a:t>Sachiko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Who is Sachiko?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Where is Sachiko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Where is Sachiko?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 8. A:_____________</a:t>
            </a:r>
            <a:endParaRPr lang="en-US" sz="2800" dirty="0"/>
          </a:p>
          <a:p>
            <a:r>
              <a:rPr lang="en-US" sz="2800" i="1" dirty="0"/>
              <a:t>B: She's from Tokyo.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685090" y="3962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22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</TotalTime>
  <Words>529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 the mistakes</vt:lpstr>
      <vt:lpstr>Correct the mistakes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DellK</cp:lastModifiedBy>
  <cp:revision>19</cp:revision>
  <dcterms:created xsi:type="dcterms:W3CDTF">2010-05-10T18:11:50Z</dcterms:created>
  <dcterms:modified xsi:type="dcterms:W3CDTF">2012-02-24T17:52:54Z</dcterms:modified>
</cp:coreProperties>
</file>