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BB42-2D9C-4511-ADDC-76F9E9898253}" type="datetimeFigureOut">
              <a:rPr lang="es-PE" smtClean="0"/>
              <a:t>23/09/2013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CD9E-FADC-4DF5-BBF0-1B19F14C8A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578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BB42-2D9C-4511-ADDC-76F9E9898253}" type="datetimeFigureOut">
              <a:rPr lang="es-PE" smtClean="0"/>
              <a:t>23/09/2013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CD9E-FADC-4DF5-BBF0-1B19F14C8A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37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BB42-2D9C-4511-ADDC-76F9E9898253}" type="datetimeFigureOut">
              <a:rPr lang="es-PE" smtClean="0"/>
              <a:t>23/09/2013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CD9E-FADC-4DF5-BBF0-1B19F14C8A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9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BB42-2D9C-4511-ADDC-76F9E9898253}" type="datetimeFigureOut">
              <a:rPr lang="es-PE" smtClean="0"/>
              <a:t>23/09/2013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CD9E-FADC-4DF5-BBF0-1B19F14C8A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369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BB42-2D9C-4511-ADDC-76F9E9898253}" type="datetimeFigureOut">
              <a:rPr lang="es-PE" smtClean="0"/>
              <a:t>23/09/2013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CD9E-FADC-4DF5-BBF0-1B19F14C8A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597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BB42-2D9C-4511-ADDC-76F9E9898253}" type="datetimeFigureOut">
              <a:rPr lang="es-PE" smtClean="0"/>
              <a:t>23/09/2013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CD9E-FADC-4DF5-BBF0-1B19F14C8A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7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BB42-2D9C-4511-ADDC-76F9E9898253}" type="datetimeFigureOut">
              <a:rPr lang="es-PE" smtClean="0"/>
              <a:t>23/09/2013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CD9E-FADC-4DF5-BBF0-1B19F14C8A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581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BB42-2D9C-4511-ADDC-76F9E9898253}" type="datetimeFigureOut">
              <a:rPr lang="es-PE" smtClean="0"/>
              <a:t>23/09/2013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CD9E-FADC-4DF5-BBF0-1B19F14C8A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6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BB42-2D9C-4511-ADDC-76F9E9898253}" type="datetimeFigureOut">
              <a:rPr lang="es-PE" smtClean="0"/>
              <a:t>23/09/2013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CD9E-FADC-4DF5-BBF0-1B19F14C8A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841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BB42-2D9C-4511-ADDC-76F9E9898253}" type="datetimeFigureOut">
              <a:rPr lang="es-PE" smtClean="0"/>
              <a:t>23/09/2013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CD9E-FADC-4DF5-BBF0-1B19F14C8A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135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BB42-2D9C-4511-ADDC-76F9E9898253}" type="datetimeFigureOut">
              <a:rPr lang="es-PE" smtClean="0"/>
              <a:t>23/09/2013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CD9E-FADC-4DF5-BBF0-1B19F14C8A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42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BB42-2D9C-4511-ADDC-76F9E9898253}" type="datetimeFigureOut">
              <a:rPr lang="es-PE" smtClean="0"/>
              <a:t>23/09/2013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CD9E-FADC-4DF5-BBF0-1B19F14C8A1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422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REDO\Desktop\B01 time capsule\mesages JPE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5"/>
          <a:stretch/>
        </p:blipFill>
        <p:spPr bwMode="auto">
          <a:xfrm>
            <a:off x="323528" y="123478"/>
            <a:ext cx="8534669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erceivedorder.files.wordpress.com/2012/05/time_caps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567"/>
            <a:ext cx="4349294" cy="270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terfaithhousing.org/wp-content/uploads/2012/03/time-capsu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99676"/>
            <a:ext cx="4684068" cy="312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46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is Doumentos (de verdad)\pa la chamba\ICPNA\Recontra powerpoints\imagenes powerpinteras\B01 time capsule\time on ground 50%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5182"/>
            <a:ext cx="4248472" cy="313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is Doumentos (de verdad)\pa la chamba\ICPNA\Recontra powerpoints\imagenes powerpinteras\B01 time capsule\time under ground 50%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85182"/>
            <a:ext cx="4248472" cy="313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5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FREDO\Desktop\B01 time capsule\cassette[1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t="3989" r="5939" b="7169"/>
          <a:stretch/>
        </p:blipFill>
        <p:spPr bwMode="auto">
          <a:xfrm>
            <a:off x="2267744" y="450441"/>
            <a:ext cx="2160240" cy="151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LFREDO\Desktop\B01 time capsule\cell-phone-with-apps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97013">
            <a:off x="1330986" y="2885961"/>
            <a:ext cx="2350714" cy="207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LFREDO\Desktop\B01 time capsule\Books-1[1]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4" t="8109" r="12307" b="6017"/>
          <a:stretch/>
        </p:blipFill>
        <p:spPr bwMode="auto">
          <a:xfrm>
            <a:off x="107504" y="270964"/>
            <a:ext cx="2088232" cy="201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LFREDO\Desktop\B01 time capsule\dog dalmati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36154" y="123478"/>
            <a:ext cx="2772350" cy="203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ALFREDO\Desktop\B01 time capsule\CD-DVD 50%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34" y="360940"/>
            <a:ext cx="1675150" cy="149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ALFREDO\Desktop\B01 time capsule\51_large_leaf_philodendron_silk_plant[1]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9" t="1408" r="22384"/>
          <a:stretch/>
        </p:blipFill>
        <p:spPr bwMode="auto">
          <a:xfrm>
            <a:off x="7596336" y="2371801"/>
            <a:ext cx="1475655" cy="264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LFREDO\Desktop\B01 time capsule\football_ball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71167"/>
            <a:ext cx="1560823" cy="15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LFREDO\Desktop\B01 time capsule\pollo-a-la-brasa fondo transparent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61194" y="2874229"/>
            <a:ext cx="2502098" cy="18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LFREDO\Desktop\B01 time capsule\foto de poll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0074">
            <a:off x="5010610" y="2963723"/>
            <a:ext cx="2484368" cy="165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4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0</Words>
  <Application>Microsoft Office PowerPoint</Application>
  <PresentationFormat>On-screen Show (16:9)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</dc:creator>
  <cp:lastModifiedBy>Koshka</cp:lastModifiedBy>
  <cp:revision>16</cp:revision>
  <dcterms:created xsi:type="dcterms:W3CDTF">2013-01-24T00:44:04Z</dcterms:created>
  <dcterms:modified xsi:type="dcterms:W3CDTF">2013-09-23T18:19:56Z</dcterms:modified>
</cp:coreProperties>
</file>