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0C8FF89-1068-41EB-8FC8-6E0F93F67883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024BF0-8DC9-4009-9B67-4090CC81D3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FF89-1068-41EB-8FC8-6E0F93F67883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4BF0-8DC9-4009-9B67-4090CC81D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FF89-1068-41EB-8FC8-6E0F93F67883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024BF0-8DC9-4009-9B67-4090CC81D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FF89-1068-41EB-8FC8-6E0F93F67883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4BF0-8DC9-4009-9B67-4090CC81D3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C8FF89-1068-41EB-8FC8-6E0F93F67883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024BF0-8DC9-4009-9B67-4090CC81D3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FF89-1068-41EB-8FC8-6E0F93F67883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4BF0-8DC9-4009-9B67-4090CC81D3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FF89-1068-41EB-8FC8-6E0F93F67883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4BF0-8DC9-4009-9B67-4090CC81D3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FF89-1068-41EB-8FC8-6E0F93F67883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4BF0-8DC9-4009-9B67-4090CC81D3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FF89-1068-41EB-8FC8-6E0F93F67883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4BF0-8DC9-4009-9B67-4090CC81D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FF89-1068-41EB-8FC8-6E0F93F67883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024BF0-8DC9-4009-9B67-4090CC81D3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FF89-1068-41EB-8FC8-6E0F93F67883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4BF0-8DC9-4009-9B67-4090CC81D3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0C8FF89-1068-41EB-8FC8-6E0F93F67883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F024BF0-8DC9-4009-9B67-4090CC81D3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Alp</a:t>
            </a:r>
            <a:r>
              <a:rPr lang="es-PE" dirty="0" smtClean="0"/>
              <a:t> </a:t>
            </a:r>
            <a:r>
              <a:rPr lang="es-PE" smtClean="0"/>
              <a:t>sample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2">
              <a:lumMod val="60000"/>
              <a:lumOff val="4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rgbClr val="FF0000"/>
                </a:solidFill>
                <a:latin typeface="Comic Sans MS" pitchFamily="66" charset="0"/>
              </a:rPr>
              <a:t>Hi, my name is  Cristiano 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Ronaldo, but I prefer Ronaldo. </a:t>
            </a:r>
            <a:r>
              <a:rPr lang="en-GB" dirty="0">
                <a:solidFill>
                  <a:srgbClr val="FF0000"/>
                </a:solidFill>
                <a:latin typeface="Comic Sans MS" pitchFamily="66" charset="0"/>
              </a:rPr>
              <a:t>What´s your name?</a:t>
            </a:r>
          </a:p>
          <a:p>
            <a:endParaRPr lang="en-GB" dirty="0">
              <a:latin typeface="Comic Sans MS" pitchFamily="66" charset="0"/>
            </a:endParaRPr>
          </a:p>
          <a:p>
            <a:r>
              <a:rPr lang="en-GB" dirty="0">
                <a:latin typeface="Comic Sans MS" pitchFamily="66" charset="0"/>
              </a:rPr>
              <a:t>Hi  Cristiano Ronaldo, my name is </a:t>
            </a:r>
            <a:r>
              <a:rPr lang="en-GB" dirty="0" smtClean="0">
                <a:latin typeface="Comic Sans MS" pitchFamily="66" charset="0"/>
              </a:rPr>
              <a:t>Ahmed. </a:t>
            </a:r>
            <a:r>
              <a:rPr lang="en-GB" dirty="0">
                <a:latin typeface="Comic Sans MS" pitchFamily="66" charset="0"/>
              </a:rPr>
              <a:t>Nice to meet you  </a:t>
            </a:r>
            <a:r>
              <a:rPr lang="en-GB" dirty="0" smtClean="0">
                <a:latin typeface="Comic Sans MS" pitchFamily="66" charset="0"/>
              </a:rPr>
              <a:t>Ronaldo</a:t>
            </a:r>
          </a:p>
          <a:p>
            <a:endParaRPr lang="en-GB" dirty="0">
              <a:latin typeface="Comic Sans MS" pitchFamily="66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mic Sans MS" pitchFamily="66" charset="0"/>
              </a:rPr>
              <a:t>It´s nice to meet you too, 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Ahmed. </a:t>
            </a:r>
            <a:r>
              <a:rPr lang="en-GB" dirty="0">
                <a:solidFill>
                  <a:srgbClr val="FF0000"/>
                </a:solidFill>
                <a:latin typeface="Comic Sans MS" pitchFamily="66" charset="0"/>
              </a:rPr>
              <a:t>Where are you from?</a:t>
            </a:r>
          </a:p>
          <a:p>
            <a:endParaRPr lang="en-GB" dirty="0">
              <a:latin typeface="Comic Sans MS" pitchFamily="66" charset="0"/>
            </a:endParaRPr>
          </a:p>
          <a:p>
            <a:r>
              <a:rPr lang="en-GB" dirty="0">
                <a:latin typeface="Comic Sans MS" pitchFamily="66" charset="0"/>
              </a:rPr>
              <a:t>I am from Iran. </a:t>
            </a:r>
          </a:p>
          <a:p>
            <a:endParaRPr lang="en-GB" dirty="0">
              <a:latin typeface="Comic Sans MS" pitchFamily="66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mic Sans MS" pitchFamily="66" charset="0"/>
              </a:rPr>
              <a:t>Wow, are you from 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Tabriz?</a:t>
            </a:r>
            <a:endParaRPr lang="en-GB" dirty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GB" dirty="0">
              <a:latin typeface="Comic Sans MS" pitchFamily="66" charset="0"/>
            </a:endParaRPr>
          </a:p>
          <a:p>
            <a:r>
              <a:rPr lang="en-GB" dirty="0">
                <a:latin typeface="Comic Sans MS" pitchFamily="66" charset="0"/>
              </a:rPr>
              <a:t>No, I am from Esfahan. It is a </a:t>
            </a:r>
            <a:r>
              <a:rPr lang="en-GB" dirty="0" smtClean="0">
                <a:latin typeface="Comic Sans MS" pitchFamily="66" charset="0"/>
              </a:rPr>
              <a:t>big city </a:t>
            </a:r>
            <a:r>
              <a:rPr lang="en-GB" dirty="0">
                <a:latin typeface="Comic Sans MS" pitchFamily="66" charset="0"/>
              </a:rPr>
              <a:t>in Iran. Where are you from?</a:t>
            </a:r>
          </a:p>
          <a:p>
            <a:endParaRPr lang="en-GB" dirty="0">
              <a:latin typeface="Comic Sans MS" pitchFamily="66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mic Sans MS" pitchFamily="66" charset="0"/>
              </a:rPr>
              <a:t>I am from </a:t>
            </a:r>
            <a:r>
              <a:rPr lang="en-GB" dirty="0" err="1" smtClean="0">
                <a:solidFill>
                  <a:srgbClr val="FF0000"/>
                </a:solidFill>
                <a:latin typeface="Comic Sans MS" pitchFamily="66" charset="0"/>
              </a:rPr>
              <a:t>Funchal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. </a:t>
            </a:r>
            <a:endParaRPr lang="en-GB" dirty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GB" dirty="0">
              <a:latin typeface="Comic Sans MS" pitchFamily="66" charset="0"/>
            </a:endParaRPr>
          </a:p>
          <a:p>
            <a:r>
              <a:rPr lang="en-GB" dirty="0">
                <a:latin typeface="Comic Sans MS" pitchFamily="66" charset="0"/>
              </a:rPr>
              <a:t>Oh, </a:t>
            </a:r>
            <a:r>
              <a:rPr lang="en-GB" dirty="0" smtClean="0">
                <a:latin typeface="Comic Sans MS" pitchFamily="66" charset="0"/>
              </a:rPr>
              <a:t>Where is </a:t>
            </a:r>
            <a:r>
              <a:rPr lang="en-GB" dirty="0" err="1" smtClean="0">
                <a:latin typeface="Comic Sans MS" pitchFamily="66" charset="0"/>
              </a:rPr>
              <a:t>Funchal</a:t>
            </a:r>
            <a:r>
              <a:rPr lang="en-GB" dirty="0" smtClean="0">
                <a:latin typeface="Comic Sans MS" pitchFamily="66" charset="0"/>
              </a:rPr>
              <a:t>?</a:t>
            </a:r>
            <a:endParaRPr lang="en-GB" dirty="0">
              <a:latin typeface="Comic Sans MS" pitchFamily="66" charset="0"/>
            </a:endParaRPr>
          </a:p>
          <a:p>
            <a:endParaRPr lang="en-GB" dirty="0">
              <a:latin typeface="Comic Sans MS" pitchFamily="66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It is in Portugal.  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Who´s your </a:t>
            </a:r>
            <a:r>
              <a:rPr lang="en-GB" dirty="0" err="1" smtClean="0">
                <a:solidFill>
                  <a:srgbClr val="FF0000"/>
                </a:solidFill>
                <a:latin typeface="Comic Sans MS" pitchFamily="66" charset="0"/>
              </a:rPr>
              <a:t>favorite</a:t>
            </a:r>
            <a:r>
              <a:rPr lang="en-GB" smtClean="0">
                <a:solidFill>
                  <a:srgbClr val="FF0000"/>
                </a:solidFill>
                <a:latin typeface="Comic Sans MS" pitchFamily="66" charset="0"/>
              </a:rPr>
              <a:t> actor?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82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</TotalTime>
  <Words>100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Grid</vt:lpstr>
      <vt:lpstr>Alp sample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 sample</dc:title>
  <dc:creator>DellK</dc:creator>
  <cp:lastModifiedBy>Koshka</cp:lastModifiedBy>
  <cp:revision>3</cp:revision>
  <dcterms:created xsi:type="dcterms:W3CDTF">2012-02-21T19:02:04Z</dcterms:created>
  <dcterms:modified xsi:type="dcterms:W3CDTF">2014-05-14T03:54:05Z</dcterms:modified>
</cp:coreProperties>
</file>