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2" r:id="rId15"/>
    <p:sldId id="273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EC3F3D6-AC72-4DDF-B1A3-5C9621B2F1F6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01 </a:t>
            </a:r>
            <a:r>
              <a:rPr lang="en-US" dirty="0" smtClean="0"/>
              <a:t>-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2390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Where </a:t>
            </a:r>
            <a:r>
              <a:rPr lang="en-US" sz="2800" dirty="0"/>
              <a:t>is Paris?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 is Paris like?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 is Paris?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 Paris like?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9.A:__________________</a:t>
            </a:r>
            <a:endParaRPr lang="en-US" sz="2800" dirty="0"/>
          </a:p>
          <a:p>
            <a:r>
              <a:rPr lang="en-US" sz="2800" i="1" dirty="0"/>
              <a:t>   B: It's beautiful and clean.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724400" y="3462471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272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2390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What </a:t>
            </a:r>
            <a:r>
              <a:rPr lang="en-US" sz="2800" dirty="0"/>
              <a:t>is Miami like?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Miami </a:t>
            </a:r>
            <a:r>
              <a:rPr lang="en-US" sz="2800" dirty="0"/>
              <a:t>is big and modern?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Is </a:t>
            </a:r>
            <a:r>
              <a:rPr lang="en-US" sz="2800" dirty="0"/>
              <a:t>Miami big and modern</a:t>
            </a:r>
            <a:r>
              <a:rPr lang="en-US" sz="2800" dirty="0" smtClean="0"/>
              <a:t>?</a:t>
            </a:r>
          </a:p>
          <a:p>
            <a:pPr marL="560070" indent="-514350">
              <a:buFont typeface="+mj-lt"/>
              <a:buAutoNum type="alphaLcPeriod"/>
            </a:pPr>
            <a:r>
              <a:rPr lang="es-PE" sz="2800" dirty="0" smtClean="0"/>
              <a:t>Miami </a:t>
            </a:r>
            <a:r>
              <a:rPr lang="es-PE" sz="2800" dirty="0" err="1" smtClean="0"/>
              <a:t>is</a:t>
            </a:r>
            <a:r>
              <a:rPr lang="es-PE" sz="2800" dirty="0" smtClean="0"/>
              <a:t> </a:t>
            </a:r>
            <a:r>
              <a:rPr lang="es-PE" sz="2800" dirty="0" err="1" smtClean="0"/>
              <a:t>big</a:t>
            </a:r>
            <a:r>
              <a:rPr lang="es-PE" sz="2800" dirty="0" smtClean="0"/>
              <a:t> and </a:t>
            </a:r>
            <a:r>
              <a:rPr lang="es-PE" sz="2800" dirty="0" err="1" smtClean="0"/>
              <a:t>modern</a:t>
            </a:r>
            <a:r>
              <a:rPr lang="es-PE" sz="2800" dirty="0" smtClean="0"/>
              <a:t>?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 10.A:____________________</a:t>
            </a:r>
            <a:endParaRPr lang="en-US" sz="2800" dirty="0"/>
          </a:p>
          <a:p>
            <a:r>
              <a:rPr lang="en-US" sz="2800" i="1" dirty="0"/>
              <a:t>   B: Yes, it is big and modern.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715000" y="4038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0312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2390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Is </a:t>
            </a:r>
            <a:r>
              <a:rPr lang="en-US" sz="2800" dirty="0"/>
              <a:t>Pierre from Miami?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Where </a:t>
            </a:r>
            <a:r>
              <a:rPr lang="en-US" sz="2800" dirty="0"/>
              <a:t>is Pierre from?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Pierre from Miami</a:t>
            </a:r>
            <a:r>
              <a:rPr lang="en-US" sz="2800" dirty="0" smtClean="0"/>
              <a:t>?</a:t>
            </a:r>
          </a:p>
          <a:p>
            <a:pPr marL="560070" indent="-514350">
              <a:buFont typeface="+mj-lt"/>
              <a:buAutoNum type="alphaLcPeriod"/>
            </a:pPr>
            <a:r>
              <a:rPr lang="es-PE" sz="2800" dirty="0" err="1" smtClean="0"/>
              <a:t>Where</a:t>
            </a:r>
            <a:r>
              <a:rPr lang="es-PE" sz="2800" dirty="0" smtClean="0"/>
              <a:t> </a:t>
            </a:r>
            <a:r>
              <a:rPr lang="es-PE" sz="2800" dirty="0" err="1" smtClean="0"/>
              <a:t>from</a:t>
            </a:r>
            <a:r>
              <a:rPr lang="es-PE" sz="2800" dirty="0" smtClean="0"/>
              <a:t> </a:t>
            </a:r>
            <a:r>
              <a:rPr lang="es-PE" sz="2800" dirty="0" err="1" smtClean="0"/>
              <a:t>is</a:t>
            </a:r>
            <a:r>
              <a:rPr lang="es-PE" sz="2800" dirty="0" smtClean="0"/>
              <a:t> Pierre?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 </a:t>
            </a:r>
            <a:r>
              <a:rPr lang="en-US" sz="2800" i="1" dirty="0" smtClean="0"/>
              <a:t>11.A</a:t>
            </a:r>
            <a:r>
              <a:rPr lang="en-US" sz="2800" i="1" dirty="0"/>
              <a:t>:____________________</a:t>
            </a:r>
            <a:endParaRPr lang="en-US" sz="2800" dirty="0"/>
          </a:p>
          <a:p>
            <a:r>
              <a:rPr lang="en-US" sz="2800" i="1" dirty="0"/>
              <a:t>   B:No, he isn't. He's from Paris.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410200" y="2895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1369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2390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Is you from Peru?</a:t>
            </a:r>
            <a:endParaRPr lang="en-US" sz="2800" dirty="0"/>
          </a:p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Where are you from</a:t>
            </a:r>
            <a:r>
              <a:rPr lang="en-US" sz="2800" dirty="0"/>
              <a:t>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Where my from is Peru?</a:t>
            </a:r>
          </a:p>
          <a:p>
            <a:pPr marL="560070" indent="-514350">
              <a:buFont typeface="+mj-lt"/>
              <a:buAutoNum type="alphaLcPeriod"/>
            </a:pPr>
            <a:r>
              <a:rPr lang="es-PE" sz="2800" dirty="0" err="1" smtClean="0"/>
              <a:t>Where</a:t>
            </a:r>
            <a:r>
              <a:rPr lang="es-PE" sz="2800" dirty="0" smtClean="0"/>
              <a:t> </a:t>
            </a:r>
            <a:r>
              <a:rPr lang="es-PE" sz="2800" dirty="0" err="1" smtClean="0"/>
              <a:t>your</a:t>
            </a:r>
            <a:r>
              <a:rPr lang="es-PE" sz="2800" dirty="0" smtClean="0"/>
              <a:t> </a:t>
            </a:r>
            <a:r>
              <a:rPr lang="es-PE" sz="2800" dirty="0" err="1" smtClean="0"/>
              <a:t>from</a:t>
            </a:r>
            <a:r>
              <a:rPr lang="es-PE" sz="2800" dirty="0" smtClean="0"/>
              <a:t> </a:t>
            </a:r>
            <a:r>
              <a:rPr lang="es-PE" sz="2800" dirty="0" err="1" smtClean="0"/>
              <a:t>is</a:t>
            </a:r>
            <a:r>
              <a:rPr lang="es-PE" sz="2800" dirty="0" smtClean="0"/>
              <a:t>?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 </a:t>
            </a:r>
            <a:r>
              <a:rPr lang="en-US" sz="2800" i="1" dirty="0" smtClean="0"/>
              <a:t>12.A</a:t>
            </a:r>
            <a:r>
              <a:rPr lang="en-US" sz="2800" i="1" dirty="0"/>
              <a:t>:____________________</a:t>
            </a:r>
            <a:endParaRPr lang="en-US" sz="2800" dirty="0"/>
          </a:p>
          <a:p>
            <a:r>
              <a:rPr lang="en-US" sz="2800" i="1" dirty="0"/>
              <a:t>   </a:t>
            </a:r>
            <a:r>
              <a:rPr lang="en-US" sz="2800" i="1" dirty="0" smtClean="0"/>
              <a:t>B:I am from Peru.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410200" y="2895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281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1600200"/>
            <a:ext cx="8839200" cy="51054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have 18 years old.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am 18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years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old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Cristian.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Cristian.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mother´s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PUCP.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mother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PUCP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I´m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ICPNA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ICPNA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mom´s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parents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Liz and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Fyodor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mom´s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parents´names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are Liz and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Fyodor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002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000" y="25908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09700" y="3505200"/>
            <a:ext cx="27813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44958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05100" y="5410200"/>
            <a:ext cx="29718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0" y="1600200"/>
            <a:ext cx="9144000" cy="502920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a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bank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a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bank</a:t>
            </a:r>
            <a:r>
              <a:rPr lang="es-PE" sz="2400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s-PE" sz="2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I´m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two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two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Leslie and Clara.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sisters´names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are Leslie and Clara.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Saga.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err="1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Saga /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Saga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Milly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Milly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/ </a:t>
            </a:r>
          </a:p>
          <a:p>
            <a:pPr marL="594360" lvl="2" indent="0">
              <a:buNone/>
            </a:pPr>
            <a:r>
              <a:rPr lang="es-PE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	</a:t>
            </a:r>
            <a:r>
              <a:rPr lang="es-PE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			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sister´s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Milly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1606609"/>
            <a:ext cx="1600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2590800"/>
            <a:ext cx="1600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3505200"/>
            <a:ext cx="2743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4495800"/>
            <a:ext cx="28194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07978" y="5410200"/>
            <a:ext cx="3725966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" y="211540"/>
            <a:ext cx="8458200" cy="65532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1.________________________?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No, I am not. I am from China.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2. _______________________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She is from France.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3. _______________________?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They are from Rio.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4. ______________________?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I am here with Mary.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5. _____________________?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I am in Cuzco.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b="1" dirty="0" smtClean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6. ___________________?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 smtClean="0">
                <a:latin typeface="Comic Sans MS" pitchFamily="66" charset="0"/>
              </a:rPr>
              <a:t>Lima is big and noisy.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b="1" dirty="0" smtClean="0">
              <a:solidFill>
                <a:srgbClr val="00206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1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76200"/>
            <a:ext cx="8689075" cy="6096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7. Where are you from?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 </a:t>
            </a:r>
          </a:p>
          <a:p>
            <a:r>
              <a:rPr lang="en-US" sz="2400" dirty="0" smtClean="0">
                <a:latin typeface="Comic Sans MS" pitchFamily="66" charset="0"/>
              </a:rPr>
              <a:t>8</a:t>
            </a:r>
            <a:r>
              <a:rPr lang="en-US" sz="2400" dirty="0">
                <a:latin typeface="Comic Sans MS" pitchFamily="66" charset="0"/>
              </a:rPr>
              <a:t>. </a:t>
            </a:r>
            <a:r>
              <a:rPr lang="en-US" sz="2400" dirty="0" smtClean="0">
                <a:latin typeface="Comic Sans MS" pitchFamily="66" charset="0"/>
              </a:rPr>
              <a:t>What is your city like?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 </a:t>
            </a:r>
          </a:p>
          <a:p>
            <a:r>
              <a:rPr lang="en-US" sz="2400" dirty="0">
                <a:latin typeface="Comic Sans MS" pitchFamily="66" charset="0"/>
              </a:rPr>
              <a:t>9. </a:t>
            </a:r>
            <a:r>
              <a:rPr lang="en-US" sz="2400" dirty="0" smtClean="0">
                <a:latin typeface="Comic Sans MS" pitchFamily="66" charset="0"/>
              </a:rPr>
              <a:t>Where is ICPNA?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10. Who is your favorite singer?</a:t>
            </a:r>
          </a:p>
          <a:p>
            <a:r>
              <a:rPr lang="en-US" sz="2400" dirty="0">
                <a:latin typeface="Comic Sans MS" pitchFamily="66" charset="0"/>
              </a:rPr>
              <a:t> </a:t>
            </a:r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endParaRPr lang="es-PE" sz="2400" dirty="0" smtClean="0">
              <a:latin typeface="Comic Sans MS" pitchFamily="66" charset="0"/>
            </a:endParaRPr>
          </a:p>
          <a:p>
            <a:r>
              <a:rPr lang="es-PE" sz="2400" dirty="0" smtClean="0">
                <a:latin typeface="Comic Sans MS" pitchFamily="66" charset="0"/>
              </a:rPr>
              <a:t>11.Where are </a:t>
            </a:r>
            <a:r>
              <a:rPr lang="es-PE" sz="2400" dirty="0" err="1" smtClean="0">
                <a:latin typeface="Comic Sans MS" pitchFamily="66" charset="0"/>
              </a:rPr>
              <a:t>you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endParaRPr lang="es-PE" sz="2400" dirty="0" smtClean="0">
              <a:latin typeface="Comic Sans MS" pitchFamily="66" charset="0"/>
            </a:endParaRPr>
          </a:p>
          <a:p>
            <a:r>
              <a:rPr lang="es-PE" sz="2400" dirty="0" smtClean="0">
                <a:latin typeface="Comic Sans MS" pitchFamily="66" charset="0"/>
              </a:rPr>
              <a:t>12.Who </a:t>
            </a:r>
            <a:r>
              <a:rPr lang="es-PE" sz="2400" dirty="0" err="1" smtClean="0">
                <a:latin typeface="Comic Sans MS" pitchFamily="66" charset="0"/>
              </a:rPr>
              <a:t>is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your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teacher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3355649"/>
            <a:ext cx="57912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What </a:t>
            </a:r>
            <a:r>
              <a:rPr lang="en-US" sz="2800" dirty="0"/>
              <a:t>your name?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What's your name?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your name </a:t>
            </a:r>
            <a:r>
              <a:rPr lang="en-US" sz="2800" dirty="0" err="1"/>
              <a:t>Giannina</a:t>
            </a:r>
            <a:r>
              <a:rPr lang="en-US" sz="2800" dirty="0"/>
              <a:t>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 is name?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6934200" cy="13716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A</a:t>
            </a:r>
            <a:r>
              <a:rPr lang="en-US" sz="2800" i="1" dirty="0"/>
              <a:t>:______________________</a:t>
            </a:r>
            <a:endParaRPr lang="en-US" sz="2800" dirty="0"/>
          </a:p>
          <a:p>
            <a:r>
              <a:rPr lang="en-US" sz="2800" i="1" dirty="0"/>
              <a:t>B:My name is </a:t>
            </a:r>
            <a:r>
              <a:rPr lang="en-US" sz="2800" i="1" dirty="0" err="1"/>
              <a:t>Giannina</a:t>
            </a:r>
            <a:r>
              <a:rPr lang="en-US" sz="2800" i="1" dirty="0"/>
              <a:t> Zavala. </a:t>
            </a: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724400" y="3902581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6019800" cy="20574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lphaLcPeriod"/>
            </a:pPr>
            <a:r>
              <a:rPr lang="en-US" sz="2800" dirty="0" smtClean="0"/>
              <a:t>Are </a:t>
            </a:r>
            <a:r>
              <a:rPr lang="en-US" sz="2800" dirty="0"/>
              <a:t>your nickname Gianni?</a:t>
            </a:r>
          </a:p>
          <a:p>
            <a:pPr marL="502920" indent="-457200">
              <a:buFont typeface="+mj-lt"/>
              <a:buAutoNum type="alphaLcPeriod"/>
            </a:pPr>
            <a:r>
              <a:rPr lang="en-US" sz="2800" dirty="0"/>
              <a:t> Is nickname Gianni?</a:t>
            </a:r>
          </a:p>
          <a:p>
            <a:pPr marL="502920" indent="-457200">
              <a:buFont typeface="+mj-lt"/>
              <a:buAutoNum type="alphaLcPeriod"/>
            </a:pPr>
            <a:r>
              <a:rPr lang="en-US" sz="2800" dirty="0"/>
              <a:t> What's your nickname?</a:t>
            </a:r>
          </a:p>
          <a:p>
            <a:pPr marL="502920" indent="-457200">
              <a:buFont typeface="+mj-lt"/>
              <a:buAutoNum type="alphaLcPeriod"/>
            </a:pPr>
            <a:r>
              <a:rPr lang="en-US" sz="2800" dirty="0"/>
              <a:t> Is your nickname Gianni?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A</a:t>
            </a:r>
            <a:r>
              <a:rPr lang="en-US" sz="2800" i="1" dirty="0"/>
              <a:t>:____________________ </a:t>
            </a:r>
            <a:endParaRPr lang="en-US" sz="2800" dirty="0"/>
          </a:p>
          <a:p>
            <a:r>
              <a:rPr lang="en-US" sz="2800" i="1" dirty="0" smtClean="0"/>
              <a:t>B:Yes</a:t>
            </a:r>
            <a:r>
              <a:rPr lang="en-US" sz="2800" i="1" dirty="0"/>
              <a:t>, it is.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791200" y="44958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60198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Is </a:t>
            </a:r>
            <a:r>
              <a:rPr lang="en-US" sz="2800" dirty="0"/>
              <a:t>Mr. Smith your teacher?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Mr. Smith your teacher?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Mr. Doe your teacher?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Mr. Smith teacher?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3.A:________________________</a:t>
            </a:r>
            <a:endParaRPr lang="en-US" sz="2800" dirty="0"/>
          </a:p>
          <a:p>
            <a:r>
              <a:rPr lang="en-US" sz="2800" i="1" dirty="0"/>
              <a:t>   B:No, he isn't. My teacher is Mr. </a:t>
            </a:r>
            <a:r>
              <a:rPr lang="en-US" sz="2800" i="1" dirty="0" err="1" smtClean="0"/>
              <a:t>Zegarra</a:t>
            </a:r>
            <a:r>
              <a:rPr lang="en-US" sz="2800" i="1" dirty="0" smtClean="0"/>
              <a:t>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867400" y="29718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14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60198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Rihanna is </a:t>
            </a:r>
            <a:r>
              <a:rPr lang="en-US" sz="2800" dirty="0"/>
              <a:t>a singer?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</a:t>
            </a:r>
            <a:r>
              <a:rPr lang="en-US" sz="2800" dirty="0" smtClean="0"/>
              <a:t>Rihanna a </a:t>
            </a:r>
            <a:r>
              <a:rPr lang="en-US" sz="2800" dirty="0"/>
              <a:t>singer?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</a:t>
            </a:r>
            <a:r>
              <a:rPr lang="en-US" sz="2800" dirty="0" smtClean="0"/>
              <a:t>Rihanna a </a:t>
            </a:r>
            <a:r>
              <a:rPr lang="en-US" sz="2800" dirty="0"/>
              <a:t>singer?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</a:t>
            </a:r>
            <a:r>
              <a:rPr lang="en-US" sz="2800" dirty="0" smtClean="0"/>
              <a:t>Rihanna singer</a:t>
            </a:r>
            <a:r>
              <a:rPr lang="en-US" sz="2800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 </a:t>
            </a:r>
            <a:r>
              <a:rPr lang="en-US" sz="2800" i="1" dirty="0" smtClean="0"/>
              <a:t>A</a:t>
            </a:r>
            <a:r>
              <a:rPr lang="en-US" sz="2800" i="1" dirty="0"/>
              <a:t>:__________________________ </a:t>
            </a:r>
            <a:endParaRPr lang="en-US" sz="2800" dirty="0"/>
          </a:p>
          <a:p>
            <a:r>
              <a:rPr lang="en-US" sz="2800" i="1" dirty="0"/>
              <a:t> </a:t>
            </a:r>
            <a:r>
              <a:rPr lang="en-US" sz="2800" i="1" dirty="0" smtClean="0"/>
              <a:t>B:Yes</a:t>
            </a:r>
            <a:r>
              <a:rPr lang="en-US" sz="2800" i="1" dirty="0"/>
              <a:t>, she is. She's a great singer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222905" y="3962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733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60198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Is </a:t>
            </a:r>
            <a:r>
              <a:rPr lang="en-US" sz="2800" dirty="0"/>
              <a:t>first name James?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your first name James?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First name James?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What's your first name?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 5.A:______________________</a:t>
            </a:r>
            <a:endParaRPr lang="en-US" sz="2800" dirty="0"/>
          </a:p>
          <a:p>
            <a:r>
              <a:rPr lang="en-US" sz="2800" i="1" dirty="0"/>
              <a:t>B: </a:t>
            </a:r>
            <a:r>
              <a:rPr lang="en-US" sz="2800" i="1" dirty="0" smtClean="0"/>
              <a:t>My </a:t>
            </a:r>
            <a:r>
              <a:rPr lang="en-US" sz="2800" i="1" dirty="0"/>
              <a:t>first name is James.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286999" y="44958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28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60198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Is </a:t>
            </a:r>
            <a:r>
              <a:rPr lang="en-US" sz="2800" dirty="0"/>
              <a:t>your last name Jimmy?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</a:t>
            </a:r>
            <a:r>
              <a:rPr lang="en-US" sz="2800" dirty="0" smtClean="0"/>
              <a:t>Johnny you´re nickname?</a:t>
            </a:r>
            <a:endParaRPr lang="en-US" sz="2800" dirty="0"/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</a:t>
            </a:r>
            <a:r>
              <a:rPr lang="en-US" sz="2800" dirty="0" smtClean="0"/>
              <a:t>Johnny your nickname?</a:t>
            </a:r>
            <a:endParaRPr lang="en-US" sz="2800" dirty="0"/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What's your nickname?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i="1" dirty="0"/>
              <a:t>6.A: ________________________ </a:t>
            </a:r>
            <a:endParaRPr lang="en-US" sz="2800" dirty="0"/>
          </a:p>
          <a:p>
            <a:r>
              <a:rPr lang="en-US" sz="2800" i="1" dirty="0"/>
              <a:t>   B:No, it isn't. It's Jimmy.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867400" y="4038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576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6962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What's </a:t>
            </a:r>
            <a:r>
              <a:rPr lang="en-US" sz="2800" dirty="0"/>
              <a:t>your hometown like?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Is your hometown old and boring?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 hometown like?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What's hometown?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i="1" dirty="0"/>
              <a:t>7.A:_____________________ </a:t>
            </a:r>
            <a:endParaRPr lang="en-US" sz="2800" dirty="0"/>
          </a:p>
          <a:p>
            <a:r>
              <a:rPr lang="en-US" sz="2800" i="1" dirty="0"/>
              <a:t>   B:It's old and boring.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324600" y="2901297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347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2390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Where </a:t>
            </a:r>
            <a:r>
              <a:rPr lang="en-US" sz="2800" dirty="0"/>
              <a:t>Sachiko from?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Who is Sachiko?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Where is Sachiko from?</a:t>
            </a:r>
          </a:p>
          <a:p>
            <a:pPr marL="560070" indent="-514350">
              <a:buFont typeface="+mj-lt"/>
              <a:buAutoNum type="alphaLcPeriod"/>
            </a:pPr>
            <a:r>
              <a:rPr lang="en-US" sz="2800" dirty="0"/>
              <a:t> Where is Sachiko?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i="1" dirty="0"/>
              <a:t> 8. A:_____________</a:t>
            </a:r>
            <a:endParaRPr lang="en-US" sz="2800" dirty="0"/>
          </a:p>
          <a:p>
            <a:r>
              <a:rPr lang="en-US" sz="2800" i="1" dirty="0"/>
              <a:t>B: She's from Tokyo.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685090" y="3962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682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71</TotalTime>
  <Words>560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Grid</vt:lpstr>
      <vt:lpstr>Basic 01 -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 the mistakes</vt:lpstr>
      <vt:lpstr>Correct the mistakes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DellK</cp:lastModifiedBy>
  <cp:revision>12</cp:revision>
  <dcterms:created xsi:type="dcterms:W3CDTF">2010-07-07T18:31:17Z</dcterms:created>
  <dcterms:modified xsi:type="dcterms:W3CDTF">2012-02-24T17:53:10Z</dcterms:modified>
</cp:coreProperties>
</file>