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1" r:id="rId2"/>
    <p:sldId id="263" r:id="rId3"/>
    <p:sldId id="264" r:id="rId4"/>
    <p:sldId id="265" r:id="rId5"/>
    <p:sldId id="266" r:id="rId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007C-94FF-4A33-9DB8-A89C1D05BDB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8E8A-5233-4BEC-9657-43152BC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2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94C0-A82D-404B-A18D-E87DA7BCC973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E9106-A2DF-42E0-9EE3-B0AD2F89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6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C32756-3885-4305-8E14-805E94211191}" type="datetime1">
              <a:rPr lang="en-US" smtClean="0"/>
              <a:t>2/14/2012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1585-3958-4230-9BD3-F7A12B14A0B0}" type="datetime1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01E-0196-4198-81B6-8A9D32123061}" type="datetime1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760-3BFB-48AC-BB48-34614F7A8ABF}" type="datetime1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4AD12-6B9E-48CA-B422-73BB409B55DE}" type="datetime1">
              <a:rPr lang="en-US" smtClean="0"/>
              <a:t>2/14/2012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76ED-2D64-4693-A146-F15A06AD2995}" type="datetime1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CF49-DEB9-4C3E-AA8A-A125542DC8E5}" type="datetime1">
              <a:rPr lang="en-US" smtClean="0"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C711-9EFE-4783-B809-A00DBEA3594F}" type="datetime1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044F-8748-46D3-9974-FA0EA33E5209}" type="datetime1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CFCF-1F89-454C-AC05-CAD672985F88}" type="datetime1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6AF-E52D-448F-8BAC-2DA10E6EDD07}" type="datetime1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14B4954-94EE-4B72-9FDC-93749393E5B5}" type="datetime1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852777E-A4CD-4452-9C61-D19BAEA3B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K\Videos\PowerScreenCapture\ScreenRecord\Default\SRFile2011_11_18_10_42_41_19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9"/>
          <a:stretch/>
        </p:blipFill>
        <p:spPr bwMode="auto">
          <a:xfrm>
            <a:off x="179512" y="188640"/>
            <a:ext cx="8784976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1"/>
          <a:stretch/>
        </p:blipFill>
        <p:spPr bwMode="auto">
          <a:xfrm>
            <a:off x="-20786" y="0"/>
            <a:ext cx="9164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1"/>
          <a:stretch/>
        </p:blipFill>
        <p:spPr bwMode="auto">
          <a:xfrm>
            <a:off x="179512" y="260648"/>
            <a:ext cx="878497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"/>
          <a:stretch/>
        </p:blipFill>
        <p:spPr bwMode="auto">
          <a:xfrm>
            <a:off x="191699" y="332656"/>
            <a:ext cx="8712968" cy="59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0" b="4488"/>
          <a:stretch/>
        </p:blipFill>
        <p:spPr bwMode="auto">
          <a:xfrm>
            <a:off x="-36512" y="332656"/>
            <a:ext cx="9180512" cy="60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777E-A4CD-4452-9C61-D19BAEA3B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599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3.0</dc:title>
  <dc:creator>DellK</dc:creator>
  <cp:lastModifiedBy>DellK</cp:lastModifiedBy>
  <cp:revision>33</cp:revision>
  <cp:lastPrinted>2011-11-30T03:26:06Z</cp:lastPrinted>
  <dcterms:created xsi:type="dcterms:W3CDTF">2011-11-15T16:57:43Z</dcterms:created>
  <dcterms:modified xsi:type="dcterms:W3CDTF">2012-02-14T18:12:07Z</dcterms:modified>
</cp:coreProperties>
</file>