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EC3F3D6-AC72-4DDF-B1A3-5C9621B2F1F6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E9ACFA7-FE2F-4092-B89B-3989F98E12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02 -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B:He's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studying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business and history.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What is Ted studying?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B:Yes, he's drinking soda.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Is Ted drinking soda?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B:He’s reading a book and drinking a soda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What is Ted doing?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8.A:What is Ted doing now?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____________________________________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He’s reading a book and drinking a soda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8.A:Is Nancy cooking?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____________________________________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Yes, she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8.A:How is Nancy doing in her science class?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____________________________________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She is doing okay.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8.A:What is Ted doing these days?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____________________________________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He is taking a business class and a history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2667000"/>
            <a:ext cx="4040188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Is </a:t>
            </a:r>
            <a:r>
              <a:rPr lang="en-US" dirty="0" smtClean="0"/>
              <a:t>Nancy cooking?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What's Nancy doing?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How is Nancy doing?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Who is Nancy?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4648200" cy="137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1.A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:______________________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 Yes, she's cooking. </a:t>
            </a:r>
          </a:p>
          <a:p>
            <a:pPr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3962400" y="27432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2667000"/>
            <a:ext cx="4040188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Ted reading a book?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Where is Ted?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 is that?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 is Ted doing?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2.A:___________________________________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B:He's reading a book.</a:t>
            </a:r>
          </a:p>
        </p:txBody>
      </p:sp>
      <p:sp>
        <p:nvSpPr>
          <p:cNvPr id="7" name="Left Arrow 6"/>
          <p:cNvSpPr/>
          <p:nvPr/>
        </p:nvSpPr>
        <p:spPr>
          <a:xfrm>
            <a:off x="4114800" y="41148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2667000"/>
            <a:ext cx="62484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What is Nancy studying these days?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How is Nancy doing in her classes?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Where is Nancy studying?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Who is Nancy's teacher?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3.A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:____________________________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B:She's studying math and science.</a:t>
            </a:r>
          </a:p>
        </p:txBody>
      </p:sp>
      <p:sp>
        <p:nvSpPr>
          <p:cNvPr id="7" name="Left Arrow 6"/>
          <p:cNvSpPr/>
          <p:nvPr/>
        </p:nvSpPr>
        <p:spPr>
          <a:xfrm>
            <a:off x="6096000" y="27432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2667000"/>
            <a:ext cx="62484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What classes is Ted taking?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How is Ted doing in his classes?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 is Ted studying?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 is Nancy like?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1524001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4.A:____________________________________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B:So-so.</a:t>
            </a:r>
          </a:p>
        </p:txBody>
      </p:sp>
      <p:sp>
        <p:nvSpPr>
          <p:cNvPr id="7" name="Left Arrow 6"/>
          <p:cNvSpPr/>
          <p:nvPr/>
        </p:nvSpPr>
        <p:spPr>
          <a:xfrm>
            <a:off x="5638800" y="3200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2667000"/>
            <a:ext cx="62484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Tom taking math classes?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What's Nancy studying?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Who is Nancy?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Nancy studying math?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5.A:____________________________________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B:Yes, she is. She's studying math and science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572000" y="41148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2667000"/>
            <a:ext cx="6248400" cy="20574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</a:t>
            </a:r>
            <a:r>
              <a:rPr lang="en-US" dirty="0" smtClean="0"/>
              <a:t>Ted </a:t>
            </a:r>
            <a:r>
              <a:rPr lang="en-US" dirty="0" smtClean="0"/>
              <a:t>taking math classes?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What's </a:t>
            </a:r>
            <a:r>
              <a:rPr lang="en-US" dirty="0" smtClean="0"/>
              <a:t>Ted </a:t>
            </a:r>
            <a:r>
              <a:rPr lang="en-US" dirty="0" smtClean="0"/>
              <a:t>studying?</a:t>
            </a:r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Who is </a:t>
            </a:r>
            <a:r>
              <a:rPr lang="en-US" dirty="0" smtClean="0"/>
              <a:t>Ted?</a:t>
            </a:r>
            <a:endParaRPr lang="en-US" dirty="0" smtClean="0"/>
          </a:p>
          <a:p>
            <a:pPr marL="525780" indent="-457200">
              <a:buFont typeface="+mj-lt"/>
              <a:buAutoNum type="alphaLcParenR"/>
            </a:pPr>
            <a:r>
              <a:rPr lang="en-US" dirty="0" smtClean="0"/>
              <a:t> Is </a:t>
            </a:r>
            <a:r>
              <a:rPr lang="en-US" dirty="0" smtClean="0"/>
              <a:t>Ted </a:t>
            </a:r>
            <a:r>
              <a:rPr lang="en-US" dirty="0" smtClean="0"/>
              <a:t>studying math?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6.A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B:He's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studying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business and history.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191000" y="3276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7.A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B:she’s doing okay.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How’s Nancy doing in her classes?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" y="1524000"/>
            <a:ext cx="6705600" cy="137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9.A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:____________________________________ 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B: She is cooking.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3047999"/>
            <a:ext cx="8077200" cy="1981201"/>
          </a:xfrm>
        </p:spPr>
        <p:txBody>
          <a:bodyPr/>
          <a:lstStyle/>
          <a:p>
            <a:r>
              <a:rPr lang="en-US" dirty="0" smtClean="0"/>
              <a:t>What is Nancy doing now?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</TotalTime>
  <Words>342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Basic 02 - Review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Lychee</cp:lastModifiedBy>
  <cp:revision>4</cp:revision>
  <dcterms:created xsi:type="dcterms:W3CDTF">2010-07-07T18:31:17Z</dcterms:created>
  <dcterms:modified xsi:type="dcterms:W3CDTF">2010-07-07T18:50:40Z</dcterms:modified>
</cp:coreProperties>
</file>