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</a:t>
            </a:r>
            <a:endParaRPr lang="es-P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Spot the differences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5444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403225"/>
            <a:ext cx="113768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What is she/he doing</a:t>
            </a:r>
            <a:r>
              <a:rPr lang="es-PE" dirty="0" smtClean="0">
                <a:solidFill>
                  <a:schemeClr val="accent6"/>
                </a:solidFill>
              </a:rPr>
              <a:t>?</a:t>
            </a:r>
            <a:endParaRPr lang="es-PE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700" y="1863725"/>
            <a:ext cx="11071922" cy="1427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4400" dirty="0" smtClean="0">
                <a:solidFill>
                  <a:srgbClr val="92D050"/>
                </a:solidFill>
              </a:rPr>
              <a:t>In </a:t>
            </a:r>
            <a:r>
              <a:rPr lang="es-PE" sz="4400" dirty="0" err="1" smtClean="0">
                <a:solidFill>
                  <a:srgbClr val="92D050"/>
                </a:solidFill>
              </a:rPr>
              <a:t>picture</a:t>
            </a:r>
            <a:r>
              <a:rPr lang="es-PE" sz="4400" dirty="0" smtClean="0">
                <a:solidFill>
                  <a:srgbClr val="92D050"/>
                </a:solidFill>
              </a:rPr>
              <a:t> A, he/</a:t>
            </a:r>
            <a:r>
              <a:rPr lang="es-PE" sz="4400" dirty="0" err="1" smtClean="0">
                <a:solidFill>
                  <a:srgbClr val="92D050"/>
                </a:solidFill>
              </a:rPr>
              <a:t>she</a:t>
            </a:r>
            <a:r>
              <a:rPr lang="es-PE" sz="4400" dirty="0" smtClean="0">
                <a:solidFill>
                  <a:srgbClr val="92D050"/>
                </a:solidFill>
              </a:rPr>
              <a:t> </a:t>
            </a:r>
            <a:r>
              <a:rPr lang="es-PE" sz="4400" dirty="0" err="1" smtClean="0">
                <a:solidFill>
                  <a:srgbClr val="92D050"/>
                </a:solidFill>
              </a:rPr>
              <a:t>is</a:t>
            </a:r>
            <a:r>
              <a:rPr lang="es-PE" sz="4400" dirty="0" smtClean="0">
                <a:solidFill>
                  <a:srgbClr val="92D050"/>
                </a:solidFill>
              </a:rPr>
              <a:t> ________, </a:t>
            </a:r>
            <a:r>
              <a:rPr lang="es-PE" sz="4400" dirty="0" err="1" smtClean="0">
                <a:solidFill>
                  <a:srgbClr val="92D050"/>
                </a:solidFill>
              </a:rPr>
              <a:t>but</a:t>
            </a:r>
            <a:r>
              <a:rPr lang="es-PE" sz="4400" dirty="0" smtClean="0">
                <a:solidFill>
                  <a:srgbClr val="92D050"/>
                </a:solidFill>
              </a:rPr>
              <a:t> in </a:t>
            </a:r>
            <a:r>
              <a:rPr lang="es-PE" sz="4400" dirty="0" err="1" smtClean="0">
                <a:solidFill>
                  <a:srgbClr val="92D050"/>
                </a:solidFill>
              </a:rPr>
              <a:t>picture</a:t>
            </a:r>
            <a:r>
              <a:rPr lang="es-PE" sz="4400" dirty="0" smtClean="0">
                <a:solidFill>
                  <a:srgbClr val="92D050"/>
                </a:solidFill>
              </a:rPr>
              <a:t> B, he/</a:t>
            </a:r>
            <a:r>
              <a:rPr lang="es-PE" sz="4400" dirty="0" err="1" smtClean="0">
                <a:solidFill>
                  <a:srgbClr val="92D050"/>
                </a:solidFill>
              </a:rPr>
              <a:t>she</a:t>
            </a:r>
            <a:r>
              <a:rPr lang="es-PE" sz="4400" dirty="0" smtClean="0">
                <a:solidFill>
                  <a:srgbClr val="92D050"/>
                </a:solidFill>
              </a:rPr>
              <a:t> </a:t>
            </a:r>
            <a:r>
              <a:rPr lang="es-PE" sz="4400" dirty="0" err="1" smtClean="0">
                <a:solidFill>
                  <a:srgbClr val="92D050"/>
                </a:solidFill>
              </a:rPr>
              <a:t>is</a:t>
            </a:r>
            <a:r>
              <a:rPr lang="es-PE" sz="4400" dirty="0" smtClean="0">
                <a:solidFill>
                  <a:srgbClr val="92D050"/>
                </a:solidFill>
              </a:rPr>
              <a:t> ____________.</a:t>
            </a:r>
            <a:endParaRPr lang="es-PE" sz="4400" dirty="0">
              <a:solidFill>
                <a:srgbClr val="92D05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3290887"/>
            <a:ext cx="11493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6"/>
                </a:solidFill>
              </a:rPr>
              <a:t>Is she/he _________</a:t>
            </a:r>
            <a:r>
              <a:rPr lang="es-PE" dirty="0" smtClean="0">
                <a:solidFill>
                  <a:schemeClr val="accent6"/>
                </a:solidFill>
              </a:rPr>
              <a:t>?</a:t>
            </a:r>
            <a:endParaRPr lang="es-PE" dirty="0">
              <a:solidFill>
                <a:schemeClr val="accent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1789" y="4324348"/>
            <a:ext cx="11071922" cy="1057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sz="4400" dirty="0" smtClean="0">
                <a:solidFill>
                  <a:srgbClr val="92D050"/>
                </a:solidFill>
              </a:rPr>
              <a:t>Yes, he/</a:t>
            </a:r>
            <a:r>
              <a:rPr lang="es-PE" sz="4400" dirty="0" err="1" smtClean="0">
                <a:solidFill>
                  <a:srgbClr val="92D050"/>
                </a:solidFill>
              </a:rPr>
              <a:t>she</a:t>
            </a:r>
            <a:r>
              <a:rPr lang="es-PE" sz="4400" dirty="0" smtClean="0">
                <a:solidFill>
                  <a:srgbClr val="92D050"/>
                </a:solidFill>
              </a:rPr>
              <a:t> </a:t>
            </a:r>
            <a:r>
              <a:rPr lang="es-PE" sz="4400" dirty="0" err="1" smtClean="0">
                <a:solidFill>
                  <a:srgbClr val="92D050"/>
                </a:solidFill>
              </a:rPr>
              <a:t>is</a:t>
            </a:r>
            <a:r>
              <a:rPr lang="es-PE" sz="4400" dirty="0">
                <a:solidFill>
                  <a:srgbClr val="92D050"/>
                </a:solidFill>
              </a:rPr>
              <a:t>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1789" y="5235574"/>
            <a:ext cx="11071922" cy="1057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sz="4400" dirty="0" smtClean="0">
                <a:solidFill>
                  <a:srgbClr val="92D050"/>
                </a:solidFill>
              </a:rPr>
              <a:t>No, he/</a:t>
            </a:r>
            <a:r>
              <a:rPr lang="es-PE" sz="4400" dirty="0" err="1" smtClean="0">
                <a:solidFill>
                  <a:srgbClr val="92D050"/>
                </a:solidFill>
              </a:rPr>
              <a:t>she</a:t>
            </a:r>
            <a:r>
              <a:rPr lang="es-PE" sz="4400" dirty="0" smtClean="0">
                <a:solidFill>
                  <a:srgbClr val="92D050"/>
                </a:solidFill>
              </a:rPr>
              <a:t> </a:t>
            </a:r>
            <a:r>
              <a:rPr lang="es-PE" sz="4400" dirty="0" err="1" smtClean="0">
                <a:solidFill>
                  <a:srgbClr val="92D050"/>
                </a:solidFill>
              </a:rPr>
              <a:t>isn´t</a:t>
            </a:r>
            <a:r>
              <a:rPr lang="es-PE" sz="4400" dirty="0" smtClean="0">
                <a:solidFill>
                  <a:srgbClr val="92D050"/>
                </a:solidFill>
              </a:rPr>
              <a:t>. He/</a:t>
            </a:r>
            <a:r>
              <a:rPr lang="es-PE" sz="4400" dirty="0" err="1" smtClean="0">
                <a:solidFill>
                  <a:srgbClr val="92D050"/>
                </a:solidFill>
              </a:rPr>
              <a:t>she</a:t>
            </a:r>
            <a:r>
              <a:rPr lang="es-PE" sz="4400" dirty="0" smtClean="0">
                <a:solidFill>
                  <a:srgbClr val="92D050"/>
                </a:solidFill>
              </a:rPr>
              <a:t> </a:t>
            </a:r>
            <a:r>
              <a:rPr lang="es-PE" sz="4400" dirty="0" err="1" smtClean="0">
                <a:solidFill>
                  <a:srgbClr val="92D050"/>
                </a:solidFill>
              </a:rPr>
              <a:t>is</a:t>
            </a:r>
            <a:r>
              <a:rPr lang="es-PE" sz="4400" dirty="0" smtClean="0">
                <a:solidFill>
                  <a:srgbClr val="92D050"/>
                </a:solidFill>
              </a:rPr>
              <a:t>___________.</a:t>
            </a:r>
            <a:endParaRPr lang="es-PE" sz="4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68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7</TotalTime>
  <Words>41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Depth</vt:lpstr>
      <vt:lpstr>Communication</vt:lpstr>
      <vt:lpstr>What is she/he doing?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Koshka</dc:creator>
  <cp:lastModifiedBy>Koshka</cp:lastModifiedBy>
  <cp:revision>1</cp:revision>
  <dcterms:created xsi:type="dcterms:W3CDTF">2014-10-31T17:34:34Z</dcterms:created>
  <dcterms:modified xsi:type="dcterms:W3CDTF">2014-10-31T17:42:02Z</dcterms:modified>
</cp:coreProperties>
</file>