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87" r:id="rId2"/>
    <p:sldId id="295" r:id="rId3"/>
    <p:sldId id="262" r:id="rId4"/>
    <p:sldId id="269" r:id="rId5"/>
    <p:sldId id="272" r:id="rId6"/>
    <p:sldId id="291" r:id="rId7"/>
    <p:sldId id="283" r:id="rId8"/>
    <p:sldId id="279" r:id="rId9"/>
    <p:sldId id="271" r:id="rId10"/>
    <p:sldId id="288" r:id="rId11"/>
    <p:sldId id="289" r:id="rId12"/>
    <p:sldId id="292" r:id="rId13"/>
    <p:sldId id="293" r:id="rId14"/>
    <p:sldId id="294" r:id="rId15"/>
    <p:sldId id="296" r:id="rId16"/>
    <p:sldId id="297" r:id="rId17"/>
    <p:sldId id="301" r:id="rId18"/>
    <p:sldId id="298" r:id="rId19"/>
    <p:sldId id="299" r:id="rId20"/>
    <p:sldId id="300" r:id="rId21"/>
    <p:sldId id="27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71CD55-B3E5-4017-8C6D-419629B54F51}" type="datetimeFigureOut">
              <a:rPr lang="en-US"/>
              <a:pPr>
                <a:defRPr/>
              </a:pPr>
              <a:t>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DDE093-BF02-49CD-953D-67FFC6166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E892-C2FF-4745-8E7F-2D8B450C9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299B8-20C2-4C1B-9459-576DBF73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7D39A-AB95-46E5-98D5-35A57A730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B8BE-BA77-44A0-A0D6-00700EFEA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56FBA-61A2-4A2F-88B2-4457489CB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4E63-0C38-4F24-9C2A-040332F2E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711D-ECAB-49CA-8136-E8A7AED88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29F2-88DC-4C72-B963-5EF093742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71ABD-A1B9-4E90-9A43-DA1A4CD19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D94C-BE06-445B-9079-2A567F432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9C7F6-4EBC-4681-AB79-55739BCB1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A58EC22-E24A-4A7C-9059-6DB5FD380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3810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cooking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6123992"/>
            <a:ext cx="7086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reading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2514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writing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304800" y="457200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2590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studying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3124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cleaning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838200" y="838200"/>
            <a:ext cx="2819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drawing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5410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playing </a:t>
            </a:r>
            <a:r>
              <a:rPr lang="en-US" sz="4400" dirty="0"/>
              <a:t>the piano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11175"/>
            <a:ext cx="8183562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4114800" y="1752600"/>
            <a:ext cx="3581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watching </a:t>
            </a:r>
            <a:r>
              <a:rPr lang="en-US" sz="4400" dirty="0"/>
              <a:t>TV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8096250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447800" y="6088063"/>
            <a:ext cx="7162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emailing </a:t>
            </a:r>
            <a:r>
              <a:rPr lang="en-US" sz="4400" dirty="0"/>
              <a:t>friends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1600200" y="2971800"/>
            <a:ext cx="2286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She is singing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23875"/>
            <a:ext cx="8199437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762000" y="4495800"/>
            <a:ext cx="2362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She is dancing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2743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He is cooking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295400" y="6096000"/>
            <a:ext cx="7086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She is exercising</a:t>
            </a:r>
            <a:endParaRPr lang="en-US" sz="4400" dirty="0"/>
          </a:p>
        </p:txBody>
      </p: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sleeping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609600" y="6096000"/>
            <a:ext cx="8077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having </a:t>
            </a:r>
            <a:r>
              <a:rPr lang="en-US" sz="4400" dirty="0"/>
              <a:t>breakfast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85800" y="-76200"/>
            <a:ext cx="8077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eating </a:t>
            </a:r>
            <a:r>
              <a:rPr lang="en-US" sz="4400" dirty="0"/>
              <a:t>breakfast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5450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792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having </a:t>
            </a:r>
            <a:r>
              <a:rPr lang="en-US" sz="4400" dirty="0"/>
              <a:t>lunch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-35607"/>
            <a:ext cx="792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eating lunch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549275" y="596900"/>
            <a:ext cx="798671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81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eating </a:t>
            </a:r>
            <a:r>
              <a:rPr lang="en-US" sz="4400" dirty="0"/>
              <a:t>dinner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4400" y="-126375"/>
            <a:ext cx="6781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having </a:t>
            </a:r>
            <a:r>
              <a:rPr lang="en-US" sz="4400" dirty="0"/>
              <a:t>dinner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200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drinking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She is cleaning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10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walking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549275" y="585788"/>
            <a:ext cx="7986713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79263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He is doing </a:t>
            </a:r>
            <a:r>
              <a:rPr lang="en-US" sz="4400" dirty="0"/>
              <a:t>homework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</Words>
  <Application>Microsoft Office PowerPoint</Application>
  <PresentationFormat>On-screen Show 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18</cp:revision>
  <dcterms:created xsi:type="dcterms:W3CDTF">2006-09-12T00:54:36Z</dcterms:created>
  <dcterms:modified xsi:type="dcterms:W3CDTF">2012-02-03T18:31:20Z</dcterms:modified>
</cp:coreProperties>
</file>