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B1C681-E020-4C30-913F-E03AF2B6C3E6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347586-C6AB-45D2-B46C-0166EA087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8600"/>
            <a:ext cx="7315200" cy="1828800"/>
          </a:xfrm>
        </p:spPr>
        <p:txBody>
          <a:bodyPr/>
          <a:lstStyle/>
          <a:p>
            <a:r>
              <a:rPr lang="es-PE" dirty="0" err="1" smtClean="0"/>
              <a:t>Asking</a:t>
            </a:r>
            <a:r>
              <a:rPr lang="es-PE" dirty="0" smtClean="0"/>
              <a:t> </a:t>
            </a:r>
            <a:r>
              <a:rPr lang="es-PE" dirty="0" err="1" smtClean="0"/>
              <a:t>how</a:t>
            </a:r>
            <a:r>
              <a:rPr lang="es-PE" dirty="0" smtClean="0"/>
              <a:t> </a:t>
            </a:r>
            <a:r>
              <a:rPr lang="es-PE" dirty="0" err="1" smtClean="0"/>
              <a:t>someone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02 </a:t>
            </a:r>
            <a:r>
              <a:rPr lang="es-PE" dirty="0" err="1" smtClean="0"/>
              <a:t>Unit</a:t>
            </a:r>
            <a:r>
              <a:rPr lang="es-PE" dirty="0" smtClean="0"/>
              <a:t> 4a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118412" cy="71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Asking how someone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228600" y="1676400"/>
            <a:ext cx="32004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Positive </a:t>
            </a:r>
          </a:p>
          <a:p>
            <a:r>
              <a:rPr lang="en-US" sz="3600" dirty="0" smtClean="0"/>
              <a:t>I am fine</a:t>
            </a:r>
          </a:p>
          <a:p>
            <a:r>
              <a:rPr lang="en-US" sz="3600" dirty="0" smtClean="0"/>
              <a:t>I am all right</a:t>
            </a:r>
          </a:p>
          <a:p>
            <a:r>
              <a:rPr lang="en-US" sz="3600" dirty="0" smtClean="0"/>
              <a:t>I am </a:t>
            </a:r>
            <a:r>
              <a:rPr lang="en-US" sz="3600" dirty="0" smtClean="0"/>
              <a:t>okay</a:t>
            </a:r>
            <a:endParaRPr lang="en-US" sz="3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762000"/>
            <a:ext cx="8001000" cy="7680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are you doing?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" y="5105400"/>
            <a:ext cx="8001000" cy="64008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about you?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5867400"/>
            <a:ext cx="8001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am…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2"/>
          </p:nvPr>
        </p:nvSpPr>
        <p:spPr>
          <a:xfrm>
            <a:off x="5715000" y="1676399"/>
            <a:ext cx="2971800" cy="2867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Negative</a:t>
            </a:r>
          </a:p>
          <a:p>
            <a:r>
              <a:rPr lang="en-US" sz="3600" dirty="0" smtClean="0"/>
              <a:t>So </a:t>
            </a:r>
            <a:r>
              <a:rPr lang="en-US" sz="3600" dirty="0" err="1" smtClean="0"/>
              <a:t>so</a:t>
            </a:r>
            <a:endParaRPr lang="en-US" sz="3600" dirty="0" smtClean="0"/>
          </a:p>
          <a:p>
            <a:r>
              <a:rPr lang="en-US" sz="3600" dirty="0" smtClean="0"/>
              <a:t>Not </a:t>
            </a:r>
            <a:r>
              <a:rPr lang="en-US" sz="3600" dirty="0" smtClean="0"/>
              <a:t>so well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2"/>
          </p:nvPr>
        </p:nvSpPr>
        <p:spPr>
          <a:xfrm>
            <a:off x="3200400" y="1676399"/>
            <a:ext cx="2590800" cy="2867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Neutral </a:t>
            </a:r>
          </a:p>
          <a:p>
            <a:r>
              <a:rPr lang="en-US" sz="3600" dirty="0" smtClean="0"/>
              <a:t>Not bad</a:t>
            </a:r>
          </a:p>
          <a:p>
            <a:r>
              <a:rPr lang="en-US" sz="3600" dirty="0"/>
              <a:t>I am okay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  <p:bldP spid="7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2971800" cy="1098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Asking how someone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81000" y="2133600"/>
            <a:ext cx="3886200" cy="2286000"/>
          </a:xfrm>
        </p:spPr>
        <p:txBody>
          <a:bodyPr/>
          <a:lstStyle/>
          <a:p>
            <a:r>
              <a:rPr lang="en-US" dirty="0" smtClean="0"/>
              <a:t>I am fine</a:t>
            </a:r>
          </a:p>
          <a:p>
            <a:r>
              <a:rPr lang="en-US" dirty="0" smtClean="0"/>
              <a:t>I am all right</a:t>
            </a:r>
          </a:p>
          <a:p>
            <a:r>
              <a:rPr lang="en-US" dirty="0" smtClean="0"/>
              <a:t>I am okay</a:t>
            </a:r>
          </a:p>
          <a:p>
            <a:r>
              <a:rPr lang="en-US" dirty="0" smtClean="0"/>
              <a:t>I am so-so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3886200" cy="6400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are you doing?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1000" y="4267200"/>
            <a:ext cx="3886200" cy="6400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about you?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5029200"/>
            <a:ext cx="3886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am…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28600"/>
            <a:ext cx="3810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"/>
          </p:nvPr>
        </p:nvSpPr>
        <p:spPr>
          <a:xfrm>
            <a:off x="5029200" y="2133600"/>
            <a:ext cx="3886200" cy="2286000"/>
          </a:xfrm>
        </p:spPr>
        <p:txBody>
          <a:bodyPr/>
          <a:lstStyle/>
          <a:p>
            <a:r>
              <a:rPr lang="en-US" dirty="0" smtClean="0"/>
              <a:t>I am cooking</a:t>
            </a:r>
          </a:p>
          <a:p>
            <a:r>
              <a:rPr lang="en-US" dirty="0" smtClean="0"/>
              <a:t>I am talking</a:t>
            </a:r>
          </a:p>
          <a:p>
            <a:r>
              <a:rPr lang="en-US" dirty="0" smtClean="0"/>
              <a:t>I am…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5029200" y="15240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you doing?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29200" y="42672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you?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"/>
          </p:nvPr>
        </p:nvSpPr>
        <p:spPr>
          <a:xfrm>
            <a:off x="5105400" y="5029200"/>
            <a:ext cx="3886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 am…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76800" y="228600"/>
            <a:ext cx="4267200" cy="102235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Asking what someone is doing…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</TotalTime>
  <Words>104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Asking how someone is</vt:lpstr>
      <vt:lpstr>Asking how someone is…</vt:lpstr>
      <vt:lpstr>Asking how someone is…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4</cp:revision>
  <dcterms:created xsi:type="dcterms:W3CDTF">2010-07-01T18:39:12Z</dcterms:created>
  <dcterms:modified xsi:type="dcterms:W3CDTF">2011-03-07T17:27:05Z</dcterms:modified>
</cp:coreProperties>
</file>