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6.xml" ContentType="application/vnd.openxmlformats-officedocument.presentationml.tags+xml"/>
  <Override PartName="/ppt/notesSlides/notesSlide13.xml" ContentType="application/vnd.openxmlformats-officedocument.presentationml.notesSlide+xml"/>
  <Override PartName="/ppt/tags/tag7.xml" ContentType="application/vnd.openxmlformats-officedocument.presentationml.tags+xml"/>
  <Override PartName="/ppt/notesSlides/notesSlide14.xml" ContentType="application/vnd.openxmlformats-officedocument.presentationml.notesSlide+xml"/>
  <Override PartName="/ppt/tags/tag8.xml" ContentType="application/vnd.openxmlformats-officedocument.presentationml.tags+xml"/>
  <Override PartName="/ppt/notesSlides/notesSlide15.xml" ContentType="application/vnd.openxmlformats-officedocument.presentationml.notesSlide+xml"/>
  <Override PartName="/ppt/tags/tag9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7" r:id="rId2"/>
    <p:sldId id="258" r:id="rId3"/>
    <p:sldId id="259" r:id="rId4"/>
    <p:sldId id="273" r:id="rId5"/>
    <p:sldId id="271" r:id="rId6"/>
    <p:sldId id="272" r:id="rId7"/>
    <p:sldId id="270" r:id="rId8"/>
    <p:sldId id="274" r:id="rId9"/>
    <p:sldId id="275" r:id="rId10"/>
    <p:sldId id="264" r:id="rId11"/>
    <p:sldId id="277" r:id="rId12"/>
    <p:sldId id="276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7" r:id="rId29"/>
    <p:sldId id="288" r:id="rId30"/>
    <p:sldId id="289" r:id="rId31"/>
    <p:sldId id="290" r:id="rId32"/>
    <p:sldId id="291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866600"/>
    <a:srgbClr val="808080"/>
    <a:srgbClr val="CCCCFF"/>
    <a:srgbClr val="99CC00"/>
    <a:srgbClr val="FF5555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639A05A-0EE7-4D26-9AD6-97D58F9173A7}" type="datetimeFigureOut">
              <a:rPr lang="en-US"/>
              <a:pPr>
                <a:defRPr/>
              </a:pPr>
              <a:t>3/7/2011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8567670-061E-4755-BF5B-2A5F37C59F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8456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fld id="{49ACA054-91FC-4CBD-95D7-E1F610CF967A}" type="slidenum">
              <a:rPr lang="en-US" smtClean="0"/>
              <a:pPr eaLnBrk="1" hangingPunct="1"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fld id="{BF7876EA-5BA4-468C-8167-F72C2B2CB3E8}" type="slidenum">
              <a:rPr lang="en-US" smtClean="0"/>
              <a:pPr eaLnBrk="1" hangingPunct="1"/>
              <a:t>24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fld id="{9586967A-4520-4F40-ABD8-DE0B0CCB90E9}" type="slidenum">
              <a:rPr lang="en-US" smtClean="0"/>
              <a:pPr eaLnBrk="1" hangingPunct="1"/>
              <a:t>25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fld id="{9C12E55A-A3C2-480E-88D5-7E3FD20C4262}" type="slidenum">
              <a:rPr lang="en-US" smtClean="0"/>
              <a:pPr eaLnBrk="1" hangingPunct="1"/>
              <a:t>27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fld id="{43EA5223-F8AC-4579-A3CA-28CE2C7383EA}" type="slidenum">
              <a:rPr lang="en-US" smtClean="0"/>
              <a:pPr eaLnBrk="1" hangingPunct="1"/>
              <a:t>28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fld id="{4A4EF505-03AF-4691-ACC4-13B768135A30}" type="slidenum">
              <a:rPr lang="en-US" smtClean="0"/>
              <a:pPr eaLnBrk="1" hangingPunct="1"/>
              <a:t>29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fld id="{38A60C89-F703-4F94-BDAD-BA180C5207E9}" type="slidenum">
              <a:rPr lang="en-US" smtClean="0"/>
              <a:pPr eaLnBrk="1" hangingPunct="1"/>
              <a:t>30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fld id="{38FB1AB0-DA04-49CD-88F4-F956492D6295}" type="slidenum">
              <a:rPr lang="en-US" smtClean="0"/>
              <a:pPr eaLnBrk="1" hangingPunct="1"/>
              <a:t>31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fld id="{DEBBA3D5-DB08-4936-B905-D4F5E1985776}" type="slidenum">
              <a:rPr lang="en-US" smtClean="0"/>
              <a:pPr eaLnBrk="1" hangingPunct="1"/>
              <a:t>32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fld id="{93355DBC-96C2-45F8-8A20-1CB21115CA4C}" type="slidenum">
              <a:rPr lang="en-US" smtClean="0"/>
              <a:pPr eaLnBrk="1" hangingPunct="1"/>
              <a:t>13</a:t>
            </a:fld>
            <a:endParaRPr 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fld id="{AE6EDAB4-F4B5-40EB-B4E4-221C34E0273F}" type="slidenum">
              <a:rPr lang="en-US" smtClean="0"/>
              <a:pPr eaLnBrk="1" hangingPunct="1"/>
              <a:t>14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fld id="{2E75F74E-3CB8-4581-8C18-94B7CB08F405}" type="slidenum">
              <a:rPr lang="en-US" smtClean="0"/>
              <a:pPr eaLnBrk="1" hangingPunct="1"/>
              <a:t>15</a:t>
            </a:fld>
            <a:endParaRPr lang="en-US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fld id="{6FB7C75E-6EDE-4745-9864-338B90C8B9D8}" type="slidenum">
              <a:rPr lang="en-US" smtClean="0"/>
              <a:pPr eaLnBrk="1" hangingPunct="1"/>
              <a:t>16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fld id="{15B5D31C-2332-481F-A35E-81E1A76FD819}" type="slidenum">
              <a:rPr lang="en-US" smtClean="0"/>
              <a:pPr eaLnBrk="1" hangingPunct="1"/>
              <a:t>17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fld id="{0B53733E-F8AD-4DCC-8D5A-16AA13D041D4}" type="slidenum">
              <a:rPr lang="en-US" smtClean="0"/>
              <a:pPr eaLnBrk="1" hangingPunct="1"/>
              <a:t>18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fld id="{191CA60F-2D8C-4D43-82C5-A18213EB7997}" type="slidenum">
              <a:rPr lang="en-US" smtClean="0"/>
              <a:pPr eaLnBrk="1" hangingPunct="1"/>
              <a:t>19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fld id="{6217A87F-A56F-437A-B568-FC61F0327EBD}" type="slidenum">
              <a:rPr lang="en-US" smtClean="0"/>
              <a:pPr eaLnBrk="1" hangingPunct="1"/>
              <a:t>20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1968" y="4224"/>
              <a:ext cx="3792" cy="96"/>
            </a:xfrm>
            <a:prstGeom prst="rect">
              <a:avLst/>
            </a:prstGeom>
            <a:gradFill rotWithShape="0">
              <a:gsLst>
                <a:gs pos="0">
                  <a:srgbClr val="EBD7FF"/>
                </a:gs>
                <a:gs pos="100000">
                  <a:srgbClr val="0099FF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es-ES" sz="2400">
                <a:latin typeface="굴림" pitchFamily="50" charset="-127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5520" y="1248"/>
              <a:ext cx="240" cy="2688"/>
            </a:xfrm>
            <a:prstGeom prst="rect">
              <a:avLst/>
            </a:prstGeom>
            <a:gradFill rotWithShape="0">
              <a:gsLst>
                <a:gs pos="0">
                  <a:srgbClr val="C1E7CE"/>
                </a:gs>
                <a:gs pos="100000">
                  <a:srgbClr val="339966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es-ES" sz="2400">
                <a:latin typeface="굴림" pitchFamily="50" charset="-127"/>
              </a:endParaRP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0" y="3312"/>
              <a:ext cx="288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es-ES" sz="2400">
                <a:latin typeface="굴림" pitchFamily="50" charset="-127"/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0" y="3408"/>
              <a:ext cx="288" cy="91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es-ES" sz="2400">
                <a:latin typeface="굴림" pitchFamily="50" charset="-127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5520" y="0"/>
              <a:ext cx="240" cy="12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es-ES" sz="2400">
                <a:latin typeface="굴림" pitchFamily="50" charset="-127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3600" y="0"/>
              <a:ext cx="1920" cy="192"/>
            </a:xfrm>
            <a:prstGeom prst="rect">
              <a:avLst/>
            </a:prstGeom>
            <a:solidFill>
              <a:srgbClr val="CAC9A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es-ES" sz="2400">
                <a:latin typeface="굴림" pitchFamily="50" charset="-127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288" y="192"/>
              <a:ext cx="336" cy="480"/>
            </a:xfrm>
            <a:prstGeom prst="rect">
              <a:avLst/>
            </a:prstGeom>
            <a:solidFill>
              <a:schemeClr val="folHlink"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es-ES" sz="2400">
                <a:latin typeface="굴림" pitchFamily="50" charset="-127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0" y="672"/>
              <a:ext cx="288" cy="2640"/>
            </a:xfrm>
            <a:prstGeom prst="rect">
              <a:avLst/>
            </a:prstGeom>
            <a:gradFill rotWithShape="0">
              <a:gsLst>
                <a:gs pos="0">
                  <a:srgbClr val="C1AE8F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es-ES" sz="2400">
                <a:latin typeface="굴림" pitchFamily="50" charset="-127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0" y="192"/>
              <a:ext cx="288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es-ES" sz="2400">
                <a:latin typeface="굴림" pitchFamily="50" charset="-127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624" cy="192"/>
            </a:xfrm>
            <a:prstGeom prst="rect">
              <a:avLst/>
            </a:prstGeom>
            <a:solidFill>
              <a:srgbClr val="99CC00"/>
            </a:solidFill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es-ES" sz="2400">
                <a:latin typeface="굴림" pitchFamily="50" charset="-127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624" y="0"/>
              <a:ext cx="2976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es-ES" sz="2400">
                <a:latin typeface="굴림" pitchFamily="50" charset="-127"/>
              </a:endParaRP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V="1">
              <a:off x="288" y="192"/>
              <a:ext cx="0" cy="4128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288" y="4224"/>
              <a:ext cx="5472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 flipV="1">
              <a:off x="5520" y="0"/>
              <a:ext cx="0" cy="4224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0" y="192"/>
              <a:ext cx="5760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H="1">
              <a:off x="3600" y="288"/>
              <a:ext cx="2160" cy="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 flipV="1">
              <a:off x="3600" y="0"/>
              <a:ext cx="0" cy="288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5520" y="124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624" y="0"/>
              <a:ext cx="0" cy="672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H="1">
              <a:off x="0" y="672"/>
              <a:ext cx="62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 flipV="1">
              <a:off x="1680" y="3936"/>
              <a:ext cx="0" cy="384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>
              <a:off x="1680" y="3936"/>
              <a:ext cx="4080" cy="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 flipH="1">
              <a:off x="0" y="3312"/>
              <a:ext cx="288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 flipH="1">
              <a:off x="0" y="3408"/>
              <a:ext cx="288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099" name="Rectangle 27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Haga clic para cambiar el estilo de título	</a:t>
            </a:r>
          </a:p>
        </p:txBody>
      </p:sp>
      <p:sp>
        <p:nvSpPr>
          <p:cNvPr id="3100" name="Rectangle 2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Century Gothic" pitchFamily="34" charset="0"/>
              <a:buNone/>
              <a:defRPr sz="2800"/>
            </a:lvl1pPr>
          </a:lstStyle>
          <a:p>
            <a:r>
              <a:rPr lang="en-US"/>
              <a:t>Haga clic para modificar el estilo de subtítulo del patrón</a:t>
            </a:r>
          </a:p>
        </p:txBody>
      </p:sp>
      <p:sp>
        <p:nvSpPr>
          <p:cNvPr id="29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" name="Rectangle 3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64275"/>
            <a:ext cx="2133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BE4DE0-7CAD-4C9E-BE4E-90DA9EF6B3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02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4A1711-C9EA-48DC-8FCF-2A4326B1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765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4CDAED-4A2F-4B00-8C52-58BFCE5C3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2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0445C-73FD-4D83-99DD-96497AFB69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238CDD-2B57-4468-BD50-2D16719DB7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80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4CFB71-A04A-4166-A310-43B8300A96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52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675B21-433C-4E83-9A1D-B8EA551F1B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83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5E72FA-B9A1-4BDF-A938-A350AA16BB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223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38CA8D-0651-43FA-A01B-89D7DD662A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420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A02A81-7B6F-457B-83E2-5CAC7AFDAE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98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D3E86F-23D0-479B-9AFD-7BC321E95A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4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CC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7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32" name="Rectangle 8"/>
            <p:cNvSpPr>
              <a:spLocks noChangeArrowheads="1"/>
            </p:cNvSpPr>
            <p:nvPr/>
          </p:nvSpPr>
          <p:spPr bwMode="auto">
            <a:xfrm>
              <a:off x="1968" y="4224"/>
              <a:ext cx="3792" cy="96"/>
            </a:xfrm>
            <a:prstGeom prst="rect">
              <a:avLst/>
            </a:prstGeom>
            <a:gradFill rotWithShape="0">
              <a:gsLst>
                <a:gs pos="0">
                  <a:srgbClr val="EBD7FF"/>
                </a:gs>
                <a:gs pos="100000">
                  <a:srgbClr val="0099FF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es-ES" sz="2400">
                <a:latin typeface="굴림" pitchFamily="50" charset="-127"/>
              </a:endParaRPr>
            </a:p>
          </p:txBody>
        </p:sp>
        <p:sp>
          <p:nvSpPr>
            <p:cNvPr id="1033" name="Rectangle 9"/>
            <p:cNvSpPr>
              <a:spLocks noChangeArrowheads="1"/>
            </p:cNvSpPr>
            <p:nvPr/>
          </p:nvSpPr>
          <p:spPr bwMode="auto">
            <a:xfrm>
              <a:off x="5520" y="1248"/>
              <a:ext cx="240" cy="2688"/>
            </a:xfrm>
            <a:prstGeom prst="rect">
              <a:avLst/>
            </a:prstGeom>
            <a:gradFill rotWithShape="0">
              <a:gsLst>
                <a:gs pos="0">
                  <a:srgbClr val="C1E7CE"/>
                </a:gs>
                <a:gs pos="100000">
                  <a:srgbClr val="339966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es-ES" sz="2400">
                <a:latin typeface="굴림" pitchFamily="50" charset="-127"/>
              </a:endParaRPr>
            </a:p>
          </p:txBody>
        </p:sp>
        <p:sp>
          <p:nvSpPr>
            <p:cNvPr id="1034" name="Rectangle 10"/>
            <p:cNvSpPr>
              <a:spLocks noChangeArrowheads="1"/>
            </p:cNvSpPr>
            <p:nvPr/>
          </p:nvSpPr>
          <p:spPr bwMode="auto">
            <a:xfrm>
              <a:off x="0" y="3312"/>
              <a:ext cx="288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es-ES" sz="2400">
                <a:latin typeface="굴림" pitchFamily="50" charset="-127"/>
              </a:endParaRPr>
            </a:p>
          </p:txBody>
        </p:sp>
        <p:sp>
          <p:nvSpPr>
            <p:cNvPr id="1035" name="Rectangle 11"/>
            <p:cNvSpPr>
              <a:spLocks noChangeArrowheads="1"/>
            </p:cNvSpPr>
            <p:nvPr/>
          </p:nvSpPr>
          <p:spPr bwMode="auto">
            <a:xfrm>
              <a:off x="0" y="3408"/>
              <a:ext cx="288" cy="91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es-ES" sz="2400">
                <a:latin typeface="굴림" pitchFamily="50" charset="-127"/>
              </a:endParaRPr>
            </a:p>
          </p:txBody>
        </p:sp>
        <p:sp>
          <p:nvSpPr>
            <p:cNvPr id="1036" name="Rectangle 12"/>
            <p:cNvSpPr>
              <a:spLocks noChangeArrowheads="1"/>
            </p:cNvSpPr>
            <p:nvPr/>
          </p:nvSpPr>
          <p:spPr bwMode="auto">
            <a:xfrm>
              <a:off x="5520" y="0"/>
              <a:ext cx="240" cy="12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es-ES" sz="2400">
                <a:latin typeface="굴림" pitchFamily="50" charset="-127"/>
              </a:endParaRPr>
            </a:p>
          </p:txBody>
        </p:sp>
        <p:sp>
          <p:nvSpPr>
            <p:cNvPr id="1037" name="Rectangle 13"/>
            <p:cNvSpPr>
              <a:spLocks noChangeArrowheads="1"/>
            </p:cNvSpPr>
            <p:nvPr/>
          </p:nvSpPr>
          <p:spPr bwMode="auto">
            <a:xfrm>
              <a:off x="3600" y="0"/>
              <a:ext cx="1920" cy="192"/>
            </a:xfrm>
            <a:prstGeom prst="rect">
              <a:avLst/>
            </a:prstGeom>
            <a:solidFill>
              <a:srgbClr val="CAC9A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es-ES" sz="2400">
                <a:latin typeface="굴림" pitchFamily="50" charset="-127"/>
              </a:endParaRPr>
            </a:p>
          </p:txBody>
        </p:sp>
        <p:sp>
          <p:nvSpPr>
            <p:cNvPr id="1038" name="Rectangle 14"/>
            <p:cNvSpPr>
              <a:spLocks noChangeArrowheads="1"/>
            </p:cNvSpPr>
            <p:nvPr/>
          </p:nvSpPr>
          <p:spPr bwMode="auto">
            <a:xfrm>
              <a:off x="288" y="192"/>
              <a:ext cx="336" cy="480"/>
            </a:xfrm>
            <a:prstGeom prst="rect">
              <a:avLst/>
            </a:prstGeom>
            <a:solidFill>
              <a:schemeClr val="folHlink"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es-ES" sz="2400">
                <a:latin typeface="굴림" pitchFamily="50" charset="-127"/>
              </a:endParaRPr>
            </a:p>
          </p:txBody>
        </p:sp>
        <p:sp>
          <p:nvSpPr>
            <p:cNvPr id="1039" name="Rectangle 15"/>
            <p:cNvSpPr>
              <a:spLocks noChangeArrowheads="1"/>
            </p:cNvSpPr>
            <p:nvPr/>
          </p:nvSpPr>
          <p:spPr bwMode="auto">
            <a:xfrm>
              <a:off x="0" y="672"/>
              <a:ext cx="288" cy="2640"/>
            </a:xfrm>
            <a:prstGeom prst="rect">
              <a:avLst/>
            </a:prstGeom>
            <a:gradFill rotWithShape="0">
              <a:gsLst>
                <a:gs pos="0">
                  <a:srgbClr val="C1AE8F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es-ES" sz="2400">
                <a:latin typeface="굴림" pitchFamily="50" charset="-127"/>
              </a:endParaRPr>
            </a:p>
          </p:txBody>
        </p:sp>
        <p:sp>
          <p:nvSpPr>
            <p:cNvPr id="1040" name="Rectangle 16"/>
            <p:cNvSpPr>
              <a:spLocks noChangeArrowheads="1"/>
            </p:cNvSpPr>
            <p:nvPr/>
          </p:nvSpPr>
          <p:spPr bwMode="auto">
            <a:xfrm>
              <a:off x="0" y="192"/>
              <a:ext cx="288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es-ES" sz="2400">
                <a:latin typeface="굴림" pitchFamily="50" charset="-127"/>
              </a:endParaRPr>
            </a:p>
          </p:txBody>
        </p:sp>
        <p:sp>
          <p:nvSpPr>
            <p:cNvPr id="1041" name="Rectangle 17"/>
            <p:cNvSpPr>
              <a:spLocks noChangeArrowheads="1"/>
            </p:cNvSpPr>
            <p:nvPr/>
          </p:nvSpPr>
          <p:spPr bwMode="auto">
            <a:xfrm>
              <a:off x="0" y="0"/>
              <a:ext cx="624" cy="192"/>
            </a:xfrm>
            <a:prstGeom prst="rect">
              <a:avLst/>
            </a:prstGeom>
            <a:solidFill>
              <a:srgbClr val="99CC00"/>
            </a:solidFill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es-ES" sz="2400">
                <a:latin typeface="굴림" pitchFamily="50" charset="-127"/>
              </a:endParaRPr>
            </a:p>
          </p:txBody>
        </p:sp>
        <p:sp>
          <p:nvSpPr>
            <p:cNvPr id="1042" name="Rectangle 18"/>
            <p:cNvSpPr>
              <a:spLocks noChangeArrowheads="1"/>
            </p:cNvSpPr>
            <p:nvPr/>
          </p:nvSpPr>
          <p:spPr bwMode="auto">
            <a:xfrm>
              <a:off x="624" y="0"/>
              <a:ext cx="2976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es-ES" sz="2400">
                <a:latin typeface="굴림" pitchFamily="50" charset="-127"/>
              </a:endParaRPr>
            </a:p>
          </p:txBody>
        </p:sp>
        <p:sp>
          <p:nvSpPr>
            <p:cNvPr id="1043" name="Line 19"/>
            <p:cNvSpPr>
              <a:spLocks noChangeShapeType="1"/>
            </p:cNvSpPr>
            <p:nvPr/>
          </p:nvSpPr>
          <p:spPr bwMode="auto">
            <a:xfrm flipV="1">
              <a:off x="288" y="192"/>
              <a:ext cx="0" cy="4128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4" name="Line 20"/>
            <p:cNvSpPr>
              <a:spLocks noChangeShapeType="1"/>
            </p:cNvSpPr>
            <p:nvPr/>
          </p:nvSpPr>
          <p:spPr bwMode="auto">
            <a:xfrm>
              <a:off x="288" y="4224"/>
              <a:ext cx="5472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5" name="Line 21"/>
            <p:cNvSpPr>
              <a:spLocks noChangeShapeType="1"/>
            </p:cNvSpPr>
            <p:nvPr/>
          </p:nvSpPr>
          <p:spPr bwMode="auto">
            <a:xfrm flipV="1">
              <a:off x="5520" y="0"/>
              <a:ext cx="0" cy="4224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6" name="Line 22"/>
            <p:cNvSpPr>
              <a:spLocks noChangeShapeType="1"/>
            </p:cNvSpPr>
            <p:nvPr/>
          </p:nvSpPr>
          <p:spPr bwMode="auto">
            <a:xfrm>
              <a:off x="0" y="192"/>
              <a:ext cx="5760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7" name="Line 23"/>
            <p:cNvSpPr>
              <a:spLocks noChangeShapeType="1"/>
            </p:cNvSpPr>
            <p:nvPr/>
          </p:nvSpPr>
          <p:spPr bwMode="auto">
            <a:xfrm flipH="1">
              <a:off x="3600" y="288"/>
              <a:ext cx="2160" cy="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8" name="Line 24"/>
            <p:cNvSpPr>
              <a:spLocks noChangeShapeType="1"/>
            </p:cNvSpPr>
            <p:nvPr/>
          </p:nvSpPr>
          <p:spPr bwMode="auto">
            <a:xfrm flipV="1">
              <a:off x="3600" y="0"/>
              <a:ext cx="0" cy="288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9" name="Line 25"/>
            <p:cNvSpPr>
              <a:spLocks noChangeShapeType="1"/>
            </p:cNvSpPr>
            <p:nvPr/>
          </p:nvSpPr>
          <p:spPr bwMode="auto">
            <a:xfrm>
              <a:off x="5520" y="124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0" name="Line 26"/>
            <p:cNvSpPr>
              <a:spLocks noChangeShapeType="1"/>
            </p:cNvSpPr>
            <p:nvPr/>
          </p:nvSpPr>
          <p:spPr bwMode="auto">
            <a:xfrm>
              <a:off x="624" y="0"/>
              <a:ext cx="0" cy="672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1" name="Line 27"/>
            <p:cNvSpPr>
              <a:spLocks noChangeShapeType="1"/>
            </p:cNvSpPr>
            <p:nvPr/>
          </p:nvSpPr>
          <p:spPr bwMode="auto">
            <a:xfrm flipH="1">
              <a:off x="0" y="672"/>
              <a:ext cx="62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2" name="Line 28"/>
            <p:cNvSpPr>
              <a:spLocks noChangeShapeType="1"/>
            </p:cNvSpPr>
            <p:nvPr/>
          </p:nvSpPr>
          <p:spPr bwMode="auto">
            <a:xfrm flipV="1">
              <a:off x="1680" y="3936"/>
              <a:ext cx="0" cy="384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3" name="Line 29"/>
            <p:cNvSpPr>
              <a:spLocks noChangeShapeType="1"/>
            </p:cNvSpPr>
            <p:nvPr/>
          </p:nvSpPr>
          <p:spPr bwMode="auto">
            <a:xfrm>
              <a:off x="1680" y="3936"/>
              <a:ext cx="4080" cy="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4" name="Line 30"/>
            <p:cNvSpPr>
              <a:spLocks noChangeShapeType="1"/>
            </p:cNvSpPr>
            <p:nvPr/>
          </p:nvSpPr>
          <p:spPr bwMode="auto">
            <a:xfrm flipH="1">
              <a:off x="0" y="3312"/>
              <a:ext cx="288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5" name="Line 31"/>
            <p:cNvSpPr>
              <a:spLocks noChangeShapeType="1"/>
            </p:cNvSpPr>
            <p:nvPr/>
          </p:nvSpPr>
          <p:spPr bwMode="auto">
            <a:xfrm flipH="1">
              <a:off x="0" y="3408"/>
              <a:ext cx="288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Haga clic para cambiar el estilo de título	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64275"/>
            <a:ext cx="2133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64275"/>
            <a:ext cx="2895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67450"/>
            <a:ext cx="2133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F30C046-DF5B-4EB8-BC74-315CC4BA1D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Century Gothic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Century Gothic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Century Gothic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Century Gothic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Century Gothic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Century Gothic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Century Gothic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Century Gothic" pitchFamily="34" charset="0"/>
        <a:buChar char="□"/>
        <a:defRPr sz="3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Century Gothic" pitchFamily="34" charset="0"/>
        <a:buChar char="□"/>
        <a:defRPr sz="2800">
          <a:solidFill>
            <a:schemeClr val="bg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Century Gothic" pitchFamily="34" charset="0"/>
        <a:buChar char="□"/>
        <a:defRPr sz="2400">
          <a:solidFill>
            <a:schemeClr val="bg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Century Gothic" pitchFamily="34" charset="0"/>
        <a:buChar char="□"/>
        <a:defRPr sz="2000">
          <a:solidFill>
            <a:schemeClr val="bg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Century Gothic" pitchFamily="34" charset="0"/>
        <a:buChar char="□"/>
        <a:defRPr sz="2000">
          <a:solidFill>
            <a:schemeClr val="bg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Century Gothic" pitchFamily="34" charset="0"/>
        <a:buChar char="□"/>
        <a:defRPr sz="2000">
          <a:solidFill>
            <a:schemeClr val="bg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Century Gothic" pitchFamily="34" charset="0"/>
        <a:buChar char="□"/>
        <a:defRPr sz="2000">
          <a:solidFill>
            <a:schemeClr val="bg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Century Gothic" pitchFamily="34" charset="0"/>
        <a:buChar char="□"/>
        <a:defRPr sz="2000">
          <a:solidFill>
            <a:schemeClr val="bg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Century Gothic" pitchFamily="34" charset="0"/>
        <a:buChar char="□"/>
        <a:defRPr sz="2000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gi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Relationship Id="rId4" Type="http://schemas.openxmlformats.org/officeDocument/2006/relationships/image" Target="../media/image11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Relationship Id="rId4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Relationship Id="rId4" Type="http://schemas.openxmlformats.org/officeDocument/2006/relationships/image" Target="../media/image13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Relationship Id="rId4" Type="http://schemas.openxmlformats.org/officeDocument/2006/relationships/image" Target="../media/image14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Present Continuous Tense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b="1" smtClean="0">
                <a:solidFill>
                  <a:schemeClr val="tx1"/>
                </a:solidFill>
              </a:rPr>
              <a:t>Questions: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/>
            <a:endParaRPr lang="es-ES" smtClean="0">
              <a:solidFill>
                <a:schemeClr val="tx1"/>
              </a:solidFill>
            </a:endParaRPr>
          </a:p>
          <a:p>
            <a:pPr algn="ctr" eaLnBrk="1" hangingPunct="1"/>
            <a:r>
              <a:rPr lang="es-ES" smtClean="0">
                <a:solidFill>
                  <a:schemeClr val="tx1"/>
                </a:solidFill>
              </a:rPr>
              <a:t>Am I playing soccer?</a:t>
            </a:r>
          </a:p>
          <a:p>
            <a:pPr algn="ctr" eaLnBrk="1" hangingPunct="1"/>
            <a:endParaRPr lang="es-ES" smtClean="0">
              <a:solidFill>
                <a:schemeClr val="tx1"/>
              </a:solidFill>
            </a:endParaRPr>
          </a:p>
          <a:p>
            <a:pPr algn="ctr" eaLnBrk="1" hangingPunct="1"/>
            <a:endParaRPr lang="es-ES" smtClean="0">
              <a:solidFill>
                <a:schemeClr val="tx1"/>
              </a:solidFill>
            </a:endParaRPr>
          </a:p>
          <a:p>
            <a:pPr algn="ctr" eaLnBrk="1" hangingPunct="1"/>
            <a:r>
              <a:rPr lang="es-ES" smtClean="0">
                <a:solidFill>
                  <a:schemeClr val="tx1"/>
                </a:solidFill>
              </a:rPr>
              <a:t>Are you playing soccer?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6" name="Rectangle 3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THE PRESENT CONTINUOUS TENSE</a:t>
            </a:r>
          </a:p>
        </p:txBody>
      </p:sp>
      <p:sp>
        <p:nvSpPr>
          <p:cNvPr id="7208" name="Rectangle 40"/>
          <p:cNvSpPr>
            <a:spLocks noChangeArrowheads="1"/>
          </p:cNvSpPr>
          <p:nvPr/>
        </p:nvSpPr>
        <p:spPr bwMode="auto">
          <a:xfrm>
            <a:off x="968375" y="1157288"/>
            <a:ext cx="3467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 b="1"/>
              <a:t>INTERROGATIVE:</a:t>
            </a:r>
            <a:r>
              <a:rPr lang="en-US" sz="2000"/>
              <a:t> </a:t>
            </a:r>
            <a:r>
              <a:rPr lang="en-US" sz="2000" b="1"/>
              <a:t>Play</a:t>
            </a:r>
          </a:p>
        </p:txBody>
      </p:sp>
      <p:graphicFrame>
        <p:nvGraphicFramePr>
          <p:cNvPr id="7265" name="Group 97"/>
          <p:cNvGraphicFramePr>
            <a:graphicFrameLocks noGrp="1"/>
          </p:cNvGraphicFramePr>
          <p:nvPr>
            <p:ph sz="half" idx="1"/>
          </p:nvPr>
        </p:nvGraphicFramePr>
        <p:xfrm>
          <a:off x="714375" y="1643063"/>
          <a:ext cx="7429501" cy="3783012"/>
        </p:xfrm>
        <a:graphic>
          <a:graphicData uri="http://schemas.openxmlformats.org/drawingml/2006/table">
            <a:tbl>
              <a:tblPr/>
              <a:tblGrid>
                <a:gridCol w="1917290"/>
                <a:gridCol w="1797460"/>
                <a:gridCol w="1928813"/>
                <a:gridCol w="1785938"/>
              </a:tblGrid>
              <a:tr h="697970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What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Where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Why</a:t>
                      </a:r>
                    </a:p>
                  </a:txBody>
                  <a:tcPr marL="91439" marR="91439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Am</a:t>
                      </a:r>
                    </a:p>
                  </a:txBody>
                  <a:tcPr marL="91439" marR="91439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91439" marR="91439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5F93D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playing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9" marR="91439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4252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Are</a:t>
                      </a:r>
                    </a:p>
                  </a:txBody>
                  <a:tcPr marL="91439" marR="91439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you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they</a:t>
                      </a:r>
                    </a:p>
                  </a:txBody>
                  <a:tcPr marL="91439" marR="91439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4252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is</a:t>
                      </a:r>
                    </a:p>
                  </a:txBody>
                  <a:tcPr marL="91439" marR="91439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it</a:t>
                      </a:r>
                    </a:p>
                  </a:txBody>
                  <a:tcPr marL="91439" marR="91439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40"/>
          <p:cNvSpPr>
            <a:spLocks noChangeArrowheads="1"/>
          </p:cNvSpPr>
          <p:nvPr/>
        </p:nvSpPr>
        <p:spPr bwMode="auto">
          <a:xfrm>
            <a:off x="928688" y="5572125"/>
            <a:ext cx="34671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 b="1"/>
              <a:t>I am …</a:t>
            </a:r>
          </a:p>
          <a:p>
            <a:r>
              <a:rPr lang="en-US" sz="2000" b="1"/>
              <a:t>You are…</a:t>
            </a:r>
          </a:p>
          <a:p>
            <a:r>
              <a:rPr lang="en-US" sz="2000" b="1"/>
              <a:t>He/she/it is…</a:t>
            </a:r>
          </a:p>
        </p:txBody>
      </p:sp>
      <p:sp>
        <p:nvSpPr>
          <p:cNvPr id="9" name="Rectangle 40"/>
          <p:cNvSpPr>
            <a:spLocks noChangeArrowheads="1"/>
          </p:cNvSpPr>
          <p:nvPr/>
        </p:nvSpPr>
        <p:spPr bwMode="auto">
          <a:xfrm>
            <a:off x="4572000" y="5572125"/>
            <a:ext cx="34671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 b="1"/>
              <a:t>We are…</a:t>
            </a:r>
          </a:p>
          <a:p>
            <a:r>
              <a:rPr lang="en-US" sz="2000" b="1"/>
              <a:t>They are…</a:t>
            </a:r>
          </a:p>
        </p:txBody>
      </p:sp>
    </p:spTree>
  </p:cSld>
  <p:clrMapOvr>
    <a:masterClrMapping/>
  </p:clrMapOvr>
  <p:transition spd="slow" advClick="0" advTm="30000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6" grpId="0" autoUpdateAnimBg="0"/>
      <p:bldP spid="7208" grpId="0" autoUpdateAnimBg="0"/>
      <p:bldP spid="8" grpId="0" autoUpdateAnimBg="0"/>
      <p:bldP spid="9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WHAT IS SHE DOING?</a:t>
            </a:r>
          </a:p>
        </p:txBody>
      </p:sp>
      <p:pic>
        <p:nvPicPr>
          <p:cNvPr id="15363" name="Picture 4" descr="MCBD07692_0000[1]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68538" y="1773238"/>
            <a:ext cx="3816350" cy="2951162"/>
          </a:xfrm>
          <a:noFill/>
        </p:spPr>
      </p:pic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6443663" y="2349500"/>
            <a:ext cx="216058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GB" sz="4400">
                <a:solidFill>
                  <a:srgbClr val="1C1C1C"/>
                </a:solidFill>
              </a:rPr>
              <a:t>draw</a:t>
            </a:r>
            <a:endParaRPr lang="en-US" sz="4400">
              <a:solidFill>
                <a:srgbClr val="1C1C1C"/>
              </a:solidFill>
            </a:endParaRP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1547813" y="4797425"/>
            <a:ext cx="69850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/>
              <a:t>She is drawing a picture</a:t>
            </a:r>
          </a:p>
        </p:txBody>
      </p:sp>
    </p:spTree>
  </p:cSld>
  <p:clrMapOvr>
    <a:masterClrMapping/>
  </p:clrMapOvr>
  <p:transition spd="slow" advClick="0" advTm="20000">
    <p:whee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30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  <p:bldP spid="143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838200" y="1295400"/>
            <a:ext cx="8077200" cy="533400"/>
          </a:xfrm>
          <a:prstGeom prst="rect">
            <a:avLst/>
          </a:prstGeom>
          <a:solidFill>
            <a:schemeClr val="bg1"/>
          </a:solidFill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609600" indent="-609600" fontAlgn="auto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5000"/>
              <a:defRPr/>
            </a:pPr>
            <a:r>
              <a:rPr lang="en-US" sz="2600" b="1" dirty="0">
                <a:solidFill>
                  <a:srgbClr val="FF0000"/>
                </a:solidFill>
                <a:latin typeface="+mn-lt"/>
              </a:rPr>
              <a:t>		</a:t>
            </a:r>
            <a:r>
              <a:rPr lang="en-US" sz="2600" b="1" dirty="0">
                <a:solidFill>
                  <a:srgbClr val="C00000"/>
                </a:solidFill>
                <a:latin typeface="+mn-lt"/>
              </a:rPr>
              <a:t>   </a:t>
            </a:r>
            <a:r>
              <a:rPr lang="en-US" sz="2600" dirty="0">
                <a:solidFill>
                  <a:srgbClr val="C00000"/>
                </a:solidFill>
                <a:latin typeface="+mn-lt"/>
              </a:rPr>
              <a:t>END OF VERB</a:t>
            </a:r>
            <a:r>
              <a:rPr lang="en-US" sz="2600" dirty="0">
                <a:latin typeface="+mn-lt"/>
              </a:rPr>
              <a:t>     </a:t>
            </a:r>
            <a:r>
              <a:rPr lang="en-US" sz="2600" dirty="0">
                <a:solidFill>
                  <a:srgbClr val="FF0000"/>
                </a:solidFill>
                <a:latin typeface="+mn-lt"/>
              </a:rPr>
              <a:t> 	     </a:t>
            </a:r>
            <a:r>
              <a:rPr lang="en-US" sz="2600" b="1" i="1" dirty="0">
                <a:solidFill>
                  <a:srgbClr val="FF0000"/>
                </a:solidFill>
                <a:latin typeface="+mn-lt"/>
              </a:rPr>
              <a:t>-ING</a:t>
            </a:r>
            <a:r>
              <a:rPr lang="en-US" sz="2600" dirty="0">
                <a:latin typeface="+mn-lt"/>
              </a:rPr>
              <a:t> </a:t>
            </a:r>
            <a:r>
              <a:rPr lang="en-US" sz="2600" dirty="0">
                <a:solidFill>
                  <a:srgbClr val="C00000"/>
                </a:solidFill>
                <a:latin typeface="+mn-lt"/>
              </a:rPr>
              <a:t>FORM</a:t>
            </a: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fld id="{44EF7AC1-D456-4585-AE16-36E914A9862A}" type="slidenum">
              <a:rPr lang="en-US" smtClean="0">
                <a:solidFill>
                  <a:schemeClr val="bg2"/>
                </a:solidFill>
              </a:rPr>
              <a:pPr eaLnBrk="1" hangingPunct="1"/>
              <a:t>13</a:t>
            </a:fld>
            <a:endParaRPr lang="en-US" smtClean="0">
              <a:solidFill>
                <a:schemeClr val="bg2"/>
              </a:solidFill>
            </a:endParaRPr>
          </a:p>
        </p:txBody>
      </p:sp>
      <p:sp>
        <p:nvSpPr>
          <p:cNvPr id="16388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9113" indent="-519113" eaLnBrk="1" hangingPunct="1"/>
            <a:r>
              <a:rPr lang="en-US" smtClean="0"/>
              <a:t>4-2  SPELLING OF </a:t>
            </a:r>
            <a:r>
              <a:rPr lang="en-US" i="1" smtClean="0"/>
              <a:t>-ING</a:t>
            </a:r>
          </a:p>
        </p:txBody>
      </p:sp>
      <p:sp>
        <p:nvSpPr>
          <p:cNvPr id="293890" name="Rectangle 2"/>
          <p:cNvSpPr>
            <a:spLocks noChangeArrowheads="1"/>
          </p:cNvSpPr>
          <p:nvPr/>
        </p:nvSpPr>
        <p:spPr bwMode="auto">
          <a:xfrm>
            <a:off x="3657600" y="3657600"/>
            <a:ext cx="13335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400" b="1" i="1">
                <a:solidFill>
                  <a:schemeClr val="tx2"/>
                </a:solidFill>
              </a:rPr>
              <a:t>  </a:t>
            </a:r>
            <a:r>
              <a:rPr lang="en-US" sz="4400" b="1" i="1">
                <a:solidFill>
                  <a:srgbClr val="FF0000"/>
                </a:solidFill>
              </a:rPr>
              <a:t>ing</a:t>
            </a:r>
          </a:p>
        </p:txBody>
      </p:sp>
      <p:sp>
        <p:nvSpPr>
          <p:cNvPr id="293899" name="Rectangle 11"/>
          <p:cNvSpPr>
            <a:spLocks noChangeArrowheads="1"/>
          </p:cNvSpPr>
          <p:nvPr/>
        </p:nvSpPr>
        <p:spPr bwMode="auto">
          <a:xfrm>
            <a:off x="3962400" y="3657600"/>
            <a:ext cx="4953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400" b="1" i="1">
                <a:solidFill>
                  <a:schemeClr val="tx2"/>
                </a:solidFill>
              </a:rPr>
              <a:t>e</a:t>
            </a:r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>
            <a:off x="4648200" y="1524000"/>
            <a:ext cx="838200" cy="0"/>
          </a:xfrm>
          <a:prstGeom prst="line">
            <a:avLst/>
          </a:prstGeom>
          <a:noFill/>
          <a:ln w="57150">
            <a:solidFill>
              <a:srgbClr val="3333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152400" y="2057400"/>
            <a:ext cx="10636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eaLnBrk="1" hangingPunct="1"/>
            <a:r>
              <a:rPr lang="en-US" sz="3200" b="1">
                <a:solidFill>
                  <a:schemeClr val="tx2"/>
                </a:solidFill>
              </a:rPr>
              <a:t>Rule</a:t>
            </a:r>
          </a:p>
          <a:p>
            <a:pPr algn="ctr" eaLnBrk="1" hangingPunct="1"/>
            <a:r>
              <a:rPr lang="en-US" sz="3200" b="1">
                <a:solidFill>
                  <a:schemeClr val="tx2"/>
                </a:solidFill>
              </a:rPr>
              <a:t> 1</a:t>
            </a: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1371600" y="2035175"/>
            <a:ext cx="53340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US" sz="3600">
                <a:solidFill>
                  <a:schemeClr val="tx2"/>
                </a:solidFill>
              </a:rPr>
              <a:t>A CONSONANT    +  </a:t>
            </a:r>
            <a:r>
              <a:rPr lang="en-US" sz="3600" b="1" i="1">
                <a:solidFill>
                  <a:schemeClr val="tx2"/>
                </a:solidFill>
              </a:rPr>
              <a:t>-e</a:t>
            </a:r>
          </a:p>
          <a:p>
            <a:pPr eaLnBrk="1" hangingPunct="1"/>
            <a:r>
              <a:rPr lang="en-US" sz="3600" b="1" i="1">
                <a:solidFill>
                  <a:schemeClr val="tx2"/>
                </a:solidFill>
              </a:rPr>
              <a:t>	</a:t>
            </a:r>
            <a:endParaRPr lang="en-US" sz="3600" b="1" i="1">
              <a:solidFill>
                <a:srgbClr val="FF0000"/>
              </a:solidFill>
            </a:endParaRPr>
          </a:p>
        </p:txBody>
      </p:sp>
      <p:sp>
        <p:nvSpPr>
          <p:cNvPr id="293898" name="Text Box 10"/>
          <p:cNvSpPr txBox="1">
            <a:spLocks noChangeArrowheads="1"/>
          </p:cNvSpPr>
          <p:nvPr/>
        </p:nvSpPr>
        <p:spPr bwMode="auto">
          <a:xfrm>
            <a:off x="2955925" y="3657600"/>
            <a:ext cx="120808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eaLnBrk="1" hangingPunct="1"/>
            <a:r>
              <a:rPr lang="en-US" sz="4400">
                <a:solidFill>
                  <a:schemeClr val="tx2"/>
                </a:solidFill>
              </a:rPr>
              <a:t>smi</a:t>
            </a:r>
            <a:r>
              <a:rPr lang="en-US" sz="4400" b="1" i="1">
                <a:solidFill>
                  <a:schemeClr val="tx2"/>
                </a:solidFill>
              </a:rPr>
              <a:t>l</a:t>
            </a:r>
          </a:p>
        </p:txBody>
      </p:sp>
      <p:sp>
        <p:nvSpPr>
          <p:cNvPr id="293900" name="Rectangle 12"/>
          <p:cNvSpPr>
            <a:spLocks noChangeArrowheads="1"/>
          </p:cNvSpPr>
          <p:nvPr/>
        </p:nvSpPr>
        <p:spPr bwMode="auto">
          <a:xfrm>
            <a:off x="1600200" y="4724400"/>
            <a:ext cx="401638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4400" b="1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93901" name="Text Box 13"/>
          <p:cNvSpPr txBox="1">
            <a:spLocks noChangeArrowheads="1"/>
          </p:cNvSpPr>
          <p:nvPr/>
        </p:nvSpPr>
        <p:spPr bwMode="auto">
          <a:xfrm>
            <a:off x="1905000" y="4724400"/>
            <a:ext cx="66119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US" sz="3200" i="1">
                <a:solidFill>
                  <a:schemeClr val="tx2"/>
                </a:solidFill>
              </a:rPr>
              <a:t>b,c,d,f,g,h,j,k,l,m,n,p,q,r,s,t,v,w,x,y,z</a:t>
            </a:r>
          </a:p>
        </p:txBody>
      </p:sp>
      <p:sp>
        <p:nvSpPr>
          <p:cNvPr id="293902" name="Rectangle 14"/>
          <p:cNvSpPr>
            <a:spLocks noChangeArrowheads="1"/>
          </p:cNvSpPr>
          <p:nvPr/>
        </p:nvSpPr>
        <p:spPr bwMode="auto">
          <a:xfrm>
            <a:off x="4856163" y="1905000"/>
            <a:ext cx="40163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400" b="1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93903" name="Line 15"/>
          <p:cNvSpPr>
            <a:spLocks noChangeShapeType="1"/>
          </p:cNvSpPr>
          <p:nvPr/>
        </p:nvSpPr>
        <p:spPr bwMode="auto">
          <a:xfrm>
            <a:off x="3505200" y="2590800"/>
            <a:ext cx="457200" cy="1143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93904" name="Line 16"/>
          <p:cNvSpPr>
            <a:spLocks noChangeShapeType="1"/>
          </p:cNvSpPr>
          <p:nvPr/>
        </p:nvSpPr>
        <p:spPr bwMode="auto">
          <a:xfrm flipH="1">
            <a:off x="4267200" y="2590800"/>
            <a:ext cx="1295400" cy="1295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93905" name="Text Box 17"/>
          <p:cNvSpPr txBox="1">
            <a:spLocks noChangeArrowheads="1"/>
          </p:cNvSpPr>
          <p:nvPr/>
        </p:nvSpPr>
        <p:spPr bwMode="auto">
          <a:xfrm>
            <a:off x="1219200" y="3810000"/>
            <a:ext cx="16240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eaLnBrk="1" hangingPunct="1"/>
            <a:r>
              <a:rPr lang="en-US" sz="3200" b="1">
                <a:solidFill>
                  <a:schemeClr val="tx2"/>
                </a:solidFill>
                <a:latin typeface="Bradley Hand ITC" pitchFamily="66" charset="0"/>
              </a:rPr>
              <a:t>example:</a:t>
            </a:r>
          </a:p>
        </p:txBody>
      </p:sp>
      <p:sp>
        <p:nvSpPr>
          <p:cNvPr id="293907" name="Rectangle 19"/>
          <p:cNvSpPr>
            <a:spLocks noChangeArrowheads="1"/>
          </p:cNvSpPr>
          <p:nvPr/>
        </p:nvSpPr>
        <p:spPr bwMode="auto">
          <a:xfrm>
            <a:off x="1873250" y="2667000"/>
            <a:ext cx="6026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DROP THE </a:t>
            </a:r>
            <a:r>
              <a:rPr lang="en-US" sz="3600" b="1" i="1">
                <a:solidFill>
                  <a:schemeClr val="tx2"/>
                </a:solidFill>
              </a:rPr>
              <a:t>-e</a:t>
            </a:r>
            <a:r>
              <a:rPr lang="en-US" sz="3600">
                <a:solidFill>
                  <a:schemeClr val="tx2"/>
                </a:solidFill>
              </a:rPr>
              <a:t> and ADD </a:t>
            </a:r>
            <a:r>
              <a:rPr lang="en-US" sz="3600" b="1" i="1">
                <a:solidFill>
                  <a:srgbClr val="FF0000"/>
                </a:solidFill>
              </a:rPr>
              <a:t>-ing</a:t>
            </a:r>
          </a:p>
        </p:txBody>
      </p:sp>
      <p:sp>
        <p:nvSpPr>
          <p:cNvPr id="16402" name="Rectangle 28"/>
          <p:cNvSpPr>
            <a:spLocks noChangeArrowheads="1"/>
          </p:cNvSpPr>
          <p:nvPr/>
        </p:nvSpPr>
        <p:spPr bwMode="auto">
          <a:xfrm>
            <a:off x="228600" y="1219200"/>
            <a:ext cx="8683625" cy="4724400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3" name="Line 29"/>
          <p:cNvSpPr>
            <a:spLocks noChangeShapeType="1"/>
          </p:cNvSpPr>
          <p:nvPr/>
        </p:nvSpPr>
        <p:spPr bwMode="auto">
          <a:xfrm>
            <a:off x="1219200" y="1219200"/>
            <a:ext cx="0" cy="4724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404" name="Line 30"/>
          <p:cNvSpPr>
            <a:spLocks noChangeShapeType="1"/>
          </p:cNvSpPr>
          <p:nvPr/>
        </p:nvSpPr>
        <p:spPr bwMode="auto">
          <a:xfrm>
            <a:off x="1219200" y="1828800"/>
            <a:ext cx="76962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 advTm="4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939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93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93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39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39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39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3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3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293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293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1000"/>
                                        <p:tgtEl>
                                          <p:spTgt spid="293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/>
                                        <p:tgtEl>
                                          <p:spTgt spid="293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3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93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93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93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2200"/>
                            </p:stCondLst>
                            <p:childTnLst>
                              <p:par>
                                <p:cTn id="64" presetID="3" presetClass="emph" presetSubtype="2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5" dur="2000" fill="hold"/>
                                        <p:tgtEl>
                                          <p:spTgt spid="293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6" presetID="5" presetClass="emph" presetSubtype="2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override="childStyle">
                                        <p:cTn id="67" dur="indefinite"/>
                                        <p:tgtEl>
                                          <p:spTgt spid="293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italic"/>
                                      </p:to>
                                    </p:set>
                                    <p:set>
                                      <p:cBhvr override="childStyle">
                                        <p:cTn id="68" dur="indefinite"/>
                                        <p:tgtEl>
                                          <p:spTgt spid="293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9" dur="indefinite"/>
                                        <p:tgtEl>
                                          <p:spTgt spid="293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4200"/>
                            </p:stCondLst>
                            <p:childTnLst>
                              <p:par>
                                <p:cTn id="71" presetID="5" presetClass="emph" presetSubtype="3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override="childStyle">
                                        <p:cTn id="72" dur="indefinite"/>
                                        <p:tgtEl>
                                          <p:spTgt spid="293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italic"/>
                                      </p:to>
                                    </p:set>
                                    <p:set>
                                      <p:cBhvr override="childStyle">
                                        <p:cTn id="73" dur="indefinite"/>
                                        <p:tgtEl>
                                          <p:spTgt spid="293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4" dur="indefinite"/>
                                        <p:tgtEl>
                                          <p:spTgt spid="293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0" grpId="0" build="allAtOnce"/>
      <p:bldP spid="293890" grpId="1" build="allAtOnce"/>
      <p:bldP spid="293899" grpId="0"/>
      <p:bldP spid="293899" grpId="1"/>
      <p:bldP spid="293898" grpId="0" build="allAtOnce"/>
      <p:bldP spid="293900" grpId="0"/>
      <p:bldP spid="293901" grpId="0"/>
      <p:bldP spid="293902" grpId="0"/>
      <p:bldP spid="293903" grpId="0" animBg="1"/>
      <p:bldP spid="293903" grpId="1" animBg="1"/>
      <p:bldP spid="293904" grpId="0" animBg="1"/>
      <p:bldP spid="293904" grpId="1" animBg="1"/>
      <p:bldP spid="293905" grpId="0"/>
      <p:bldP spid="29390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fld id="{39D9C6EA-6D7A-48D8-B0D2-8D4F2D0D8881}" type="slidenum">
              <a:rPr lang="en-US" smtClean="0">
                <a:solidFill>
                  <a:schemeClr val="bg2"/>
                </a:solidFill>
              </a:rPr>
              <a:pPr eaLnBrk="1" hangingPunct="1"/>
              <a:t>14</a:t>
            </a:fld>
            <a:endParaRPr lang="en-US" smtClean="0">
              <a:solidFill>
                <a:schemeClr val="bg2"/>
              </a:solidFill>
            </a:endParaRPr>
          </a:p>
        </p:txBody>
      </p:sp>
      <p:sp>
        <p:nvSpPr>
          <p:cNvPr id="17411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4-2  SPELLING OF </a:t>
            </a:r>
            <a:r>
              <a:rPr lang="en-US" i="1" smtClean="0"/>
              <a:t>-ING</a:t>
            </a:r>
            <a:endParaRPr lang="en-US" smtClean="0"/>
          </a:p>
        </p:txBody>
      </p:sp>
      <p:sp>
        <p:nvSpPr>
          <p:cNvPr id="295946" name="Rectangle 10"/>
          <p:cNvSpPr>
            <a:spLocks noChangeArrowheads="1"/>
          </p:cNvSpPr>
          <p:nvPr/>
        </p:nvSpPr>
        <p:spPr bwMode="auto">
          <a:xfrm>
            <a:off x="3733800" y="3733800"/>
            <a:ext cx="13335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400" b="1" i="1">
                <a:solidFill>
                  <a:schemeClr val="tx2"/>
                </a:solidFill>
              </a:rPr>
              <a:t>  </a:t>
            </a:r>
            <a:r>
              <a:rPr lang="en-US" sz="4400" b="1" i="1">
                <a:solidFill>
                  <a:srgbClr val="FF0000"/>
                </a:solidFill>
              </a:rPr>
              <a:t>ing</a:t>
            </a:r>
          </a:p>
        </p:txBody>
      </p:sp>
      <p:sp>
        <p:nvSpPr>
          <p:cNvPr id="295943" name="Text Box 7"/>
          <p:cNvSpPr txBox="1">
            <a:spLocks noChangeArrowheads="1"/>
          </p:cNvSpPr>
          <p:nvPr/>
        </p:nvSpPr>
        <p:spPr bwMode="auto">
          <a:xfrm>
            <a:off x="1371600" y="2035175"/>
            <a:ext cx="70675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US" sz="3600">
                <a:solidFill>
                  <a:schemeClr val="tx2"/>
                </a:solidFill>
              </a:rPr>
              <a:t>A CONSONANT + </a:t>
            </a:r>
            <a:r>
              <a:rPr lang="en-US" sz="3600" b="1" i="1"/>
              <a:t>-e</a:t>
            </a:r>
          </a:p>
          <a:p>
            <a:pPr eaLnBrk="1" hangingPunct="1"/>
            <a:r>
              <a:rPr lang="en-US" sz="3600" b="1" i="1">
                <a:solidFill>
                  <a:schemeClr val="tx2"/>
                </a:solidFill>
              </a:rPr>
              <a:t>	 </a:t>
            </a:r>
            <a:r>
              <a:rPr lang="en-US" sz="3600">
                <a:solidFill>
                  <a:schemeClr val="tx2"/>
                </a:solidFill>
              </a:rPr>
              <a:t>DROP THE </a:t>
            </a:r>
            <a:r>
              <a:rPr lang="en-US" sz="3600" b="1" i="1"/>
              <a:t>-e</a:t>
            </a:r>
            <a:r>
              <a:rPr lang="en-US" sz="3600">
                <a:solidFill>
                  <a:schemeClr val="tx2"/>
                </a:solidFill>
              </a:rPr>
              <a:t> and ADD </a:t>
            </a:r>
            <a:r>
              <a:rPr lang="en-US" sz="3600" b="1" i="1">
                <a:solidFill>
                  <a:srgbClr val="FF0000"/>
                </a:solidFill>
              </a:rPr>
              <a:t>-ing</a:t>
            </a:r>
          </a:p>
        </p:txBody>
      </p:sp>
      <p:sp>
        <p:nvSpPr>
          <p:cNvPr id="17414" name="Text Box 8"/>
          <p:cNvSpPr txBox="1">
            <a:spLocks noChangeArrowheads="1"/>
          </p:cNvSpPr>
          <p:nvPr/>
        </p:nvSpPr>
        <p:spPr bwMode="auto">
          <a:xfrm>
            <a:off x="3262313" y="3733800"/>
            <a:ext cx="96043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eaLnBrk="1" hangingPunct="1"/>
            <a:r>
              <a:rPr lang="en-US" sz="4400">
                <a:solidFill>
                  <a:schemeClr val="tx2"/>
                </a:solidFill>
              </a:rPr>
              <a:t>di</a:t>
            </a:r>
            <a:r>
              <a:rPr lang="en-US" sz="4400" b="1" i="1">
                <a:solidFill>
                  <a:schemeClr val="tx2"/>
                </a:solidFill>
              </a:rPr>
              <a:t>n</a:t>
            </a:r>
          </a:p>
        </p:txBody>
      </p:sp>
      <p:sp>
        <p:nvSpPr>
          <p:cNvPr id="295945" name="Rectangle 9"/>
          <p:cNvSpPr>
            <a:spLocks noChangeArrowheads="1"/>
          </p:cNvSpPr>
          <p:nvPr/>
        </p:nvSpPr>
        <p:spPr bwMode="auto">
          <a:xfrm>
            <a:off x="4038600" y="3733800"/>
            <a:ext cx="4953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400" b="1" i="1">
                <a:solidFill>
                  <a:schemeClr val="tx2"/>
                </a:solidFill>
              </a:rPr>
              <a:t>e</a:t>
            </a:r>
          </a:p>
        </p:txBody>
      </p:sp>
      <p:sp>
        <p:nvSpPr>
          <p:cNvPr id="17416" name="Text Box 11"/>
          <p:cNvSpPr txBox="1">
            <a:spLocks noChangeArrowheads="1"/>
          </p:cNvSpPr>
          <p:nvPr/>
        </p:nvSpPr>
        <p:spPr bwMode="auto">
          <a:xfrm>
            <a:off x="152400" y="2057400"/>
            <a:ext cx="10636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eaLnBrk="1" hangingPunct="1"/>
            <a:r>
              <a:rPr lang="en-US" sz="3200" b="1">
                <a:solidFill>
                  <a:schemeClr val="tx2"/>
                </a:solidFill>
              </a:rPr>
              <a:t>Rule</a:t>
            </a:r>
          </a:p>
          <a:p>
            <a:pPr algn="ctr" eaLnBrk="1" hangingPunct="1"/>
            <a:r>
              <a:rPr lang="en-US" sz="3200" b="1">
                <a:solidFill>
                  <a:schemeClr val="tx2"/>
                </a:solidFill>
              </a:rPr>
              <a:t> 1</a:t>
            </a:r>
          </a:p>
        </p:txBody>
      </p:sp>
      <p:sp>
        <p:nvSpPr>
          <p:cNvPr id="295948" name="Line 12"/>
          <p:cNvSpPr>
            <a:spLocks noChangeShapeType="1"/>
          </p:cNvSpPr>
          <p:nvPr/>
        </p:nvSpPr>
        <p:spPr bwMode="auto">
          <a:xfrm>
            <a:off x="3429000" y="2590800"/>
            <a:ext cx="533400" cy="1371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95949" name="Line 13"/>
          <p:cNvSpPr>
            <a:spLocks noChangeShapeType="1"/>
          </p:cNvSpPr>
          <p:nvPr/>
        </p:nvSpPr>
        <p:spPr bwMode="auto">
          <a:xfrm flipH="1">
            <a:off x="4343400" y="2667000"/>
            <a:ext cx="1219200" cy="1219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7419" name="Text Box 14"/>
          <p:cNvSpPr txBox="1">
            <a:spLocks noChangeArrowheads="1"/>
          </p:cNvSpPr>
          <p:nvPr/>
        </p:nvSpPr>
        <p:spPr bwMode="auto">
          <a:xfrm>
            <a:off x="1219200" y="3886200"/>
            <a:ext cx="16240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eaLnBrk="1" hangingPunct="1"/>
            <a:r>
              <a:rPr lang="en-US" sz="3200" b="1">
                <a:solidFill>
                  <a:schemeClr val="tx2"/>
                </a:solidFill>
                <a:latin typeface="Bradley Hand ITC" pitchFamily="66" charset="0"/>
              </a:rPr>
              <a:t>example:</a:t>
            </a:r>
          </a:p>
        </p:txBody>
      </p:sp>
      <p:sp>
        <p:nvSpPr>
          <p:cNvPr id="17420" name="Rectangle 25"/>
          <p:cNvSpPr>
            <a:spLocks noChangeArrowheads="1"/>
          </p:cNvSpPr>
          <p:nvPr/>
        </p:nvSpPr>
        <p:spPr bwMode="auto">
          <a:xfrm>
            <a:off x="228600" y="1219200"/>
            <a:ext cx="8683625" cy="4267200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1" name="Line 26"/>
          <p:cNvSpPr>
            <a:spLocks noChangeShapeType="1"/>
          </p:cNvSpPr>
          <p:nvPr/>
        </p:nvSpPr>
        <p:spPr bwMode="auto">
          <a:xfrm>
            <a:off x="1219200" y="1828800"/>
            <a:ext cx="76962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422" name="Line 27"/>
          <p:cNvSpPr>
            <a:spLocks noChangeShapeType="1"/>
          </p:cNvSpPr>
          <p:nvPr/>
        </p:nvSpPr>
        <p:spPr bwMode="auto">
          <a:xfrm>
            <a:off x="1219200" y="1219200"/>
            <a:ext cx="0" cy="42672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1295400" y="1295400"/>
            <a:ext cx="7086600" cy="457200"/>
          </a:xfrm>
          <a:prstGeom prst="rect">
            <a:avLst/>
          </a:prstGeom>
          <a:solidFill>
            <a:schemeClr val="bg1"/>
          </a:solidFill>
          <a:ln>
            <a:noFill/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marL="609600" indent="-609600" fontAlgn="auto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5000"/>
              <a:defRPr/>
            </a:pPr>
            <a:r>
              <a:rPr lang="en-US" sz="2600" b="1" dirty="0">
                <a:solidFill>
                  <a:srgbClr val="FF0000"/>
                </a:solidFill>
                <a:latin typeface="+mn-lt"/>
              </a:rPr>
              <a:t>		</a:t>
            </a:r>
            <a:r>
              <a:rPr lang="en-US" sz="2600" b="1" dirty="0">
                <a:solidFill>
                  <a:srgbClr val="FF0066"/>
                </a:solidFill>
                <a:latin typeface="+mn-lt"/>
              </a:rPr>
              <a:t>   </a:t>
            </a:r>
            <a:r>
              <a:rPr lang="en-US" sz="2600" dirty="0">
                <a:solidFill>
                  <a:srgbClr val="FF0066"/>
                </a:solidFill>
                <a:latin typeface="+mn-lt"/>
              </a:rPr>
              <a:t>END OF VERB      </a:t>
            </a:r>
            <a:r>
              <a:rPr lang="en-US" sz="2600" dirty="0">
                <a:solidFill>
                  <a:srgbClr val="FF0000"/>
                </a:solidFill>
                <a:latin typeface="+mn-lt"/>
              </a:rPr>
              <a:t>	     </a:t>
            </a:r>
            <a:r>
              <a:rPr lang="en-US" sz="2600" b="1" i="1" dirty="0">
                <a:solidFill>
                  <a:srgbClr val="FF0000"/>
                </a:solidFill>
                <a:latin typeface="+mn-lt"/>
              </a:rPr>
              <a:t>-ING</a:t>
            </a:r>
            <a:r>
              <a:rPr lang="en-US" sz="2600" dirty="0">
                <a:latin typeface="+mn-lt"/>
              </a:rPr>
              <a:t> </a:t>
            </a:r>
            <a:r>
              <a:rPr lang="en-US" sz="2600" dirty="0">
                <a:solidFill>
                  <a:srgbClr val="FF0066"/>
                </a:solidFill>
                <a:latin typeface="+mn-lt"/>
              </a:rPr>
              <a:t>FORM</a:t>
            </a:r>
          </a:p>
        </p:txBody>
      </p:sp>
      <p:sp>
        <p:nvSpPr>
          <p:cNvPr id="17424" name="Line 7"/>
          <p:cNvSpPr>
            <a:spLocks noChangeShapeType="1"/>
          </p:cNvSpPr>
          <p:nvPr/>
        </p:nvSpPr>
        <p:spPr bwMode="auto">
          <a:xfrm>
            <a:off x="5105400" y="1524000"/>
            <a:ext cx="838200" cy="0"/>
          </a:xfrm>
          <a:prstGeom prst="line">
            <a:avLst/>
          </a:prstGeom>
          <a:noFill/>
          <a:ln w="57150">
            <a:solidFill>
              <a:srgbClr val="3333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</p:spTree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95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295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2000"/>
                                        <p:tgtEl>
                                          <p:spTgt spid="295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/>
                                        <p:tgtEl>
                                          <p:spTgt spid="295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5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959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295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295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4400"/>
                            </p:stCondLst>
                            <p:childTnLst>
                              <p:par>
                                <p:cTn id="33" presetID="5" presetClass="emph" presetSubtype="3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295946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italic"/>
                                      </p:to>
                                    </p:set>
                                    <p:set>
                                      <p:cBhvr override="childStyle">
                                        <p:cTn id="35" dur="indefinite"/>
                                        <p:tgtEl>
                                          <p:spTgt spid="29594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29594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4400"/>
                            </p:stCondLst>
                            <p:childTnLst>
                              <p:par>
                                <p:cTn id="38" presetID="3" presetClass="emph" presetSubtype="2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9" dur="2000" fill="hold"/>
                                        <p:tgtEl>
                                          <p:spTgt spid="2959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46" grpId="0"/>
      <p:bldP spid="295946" grpId="1"/>
      <p:bldP spid="295946" grpId="2"/>
      <p:bldP spid="295945" grpId="0"/>
      <p:bldP spid="295948" grpId="0" animBg="1"/>
      <p:bldP spid="295948" grpId="1" animBg="1"/>
      <p:bldP spid="295949" grpId="0" animBg="1"/>
      <p:bldP spid="295949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fld id="{26B0FE66-1E2A-4F65-A2D6-0F25B2F10AD8}" type="slidenum">
              <a:rPr lang="en-US" smtClean="0">
                <a:solidFill>
                  <a:schemeClr val="bg2"/>
                </a:solidFill>
              </a:rPr>
              <a:pPr eaLnBrk="1" hangingPunct="1"/>
              <a:t>15</a:t>
            </a:fld>
            <a:endParaRPr lang="en-US" smtClean="0">
              <a:solidFill>
                <a:schemeClr val="bg2"/>
              </a:solidFill>
            </a:endParaRPr>
          </a:p>
        </p:txBody>
      </p:sp>
      <p:sp>
        <p:nvSpPr>
          <p:cNvPr id="18435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4-2  SPELLING OF </a:t>
            </a:r>
            <a:r>
              <a:rPr lang="en-US" i="1" smtClean="0"/>
              <a:t>-ING</a:t>
            </a:r>
            <a:endParaRPr lang="en-US" smtClean="0"/>
          </a:p>
        </p:txBody>
      </p:sp>
      <p:sp>
        <p:nvSpPr>
          <p:cNvPr id="296973" name="Rectangle 13"/>
          <p:cNvSpPr>
            <a:spLocks noChangeArrowheads="1"/>
          </p:cNvSpPr>
          <p:nvPr/>
        </p:nvSpPr>
        <p:spPr bwMode="auto">
          <a:xfrm>
            <a:off x="2438400" y="4343400"/>
            <a:ext cx="2357438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800" i="1">
                <a:solidFill>
                  <a:schemeClr val="tx2"/>
                </a:solidFill>
              </a:rPr>
              <a:t>a,e,i,o,u</a:t>
            </a:r>
          </a:p>
        </p:txBody>
      </p:sp>
      <p:sp>
        <p:nvSpPr>
          <p:cNvPr id="296982" name="Rectangle 22"/>
          <p:cNvSpPr>
            <a:spLocks noChangeArrowheads="1"/>
          </p:cNvSpPr>
          <p:nvPr/>
        </p:nvSpPr>
        <p:spPr bwMode="auto">
          <a:xfrm>
            <a:off x="1676400" y="4343400"/>
            <a:ext cx="60245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800" b="1">
                <a:solidFill>
                  <a:srgbClr val="C00000"/>
                </a:solidFill>
              </a:rPr>
              <a:t>exception:</a:t>
            </a:r>
            <a:r>
              <a:rPr lang="en-US" sz="2800">
                <a:solidFill>
                  <a:schemeClr val="tx2"/>
                </a:solidFill>
              </a:rPr>
              <a:t> do not double </a:t>
            </a:r>
            <a:r>
              <a:rPr lang="en-US" sz="2800" i="1">
                <a:solidFill>
                  <a:schemeClr val="tx2"/>
                </a:solidFill>
              </a:rPr>
              <a:t>w</a:t>
            </a:r>
            <a:r>
              <a:rPr lang="en-US" sz="2800">
                <a:solidFill>
                  <a:schemeClr val="tx2"/>
                </a:solidFill>
              </a:rPr>
              <a:t>, </a:t>
            </a:r>
            <a:r>
              <a:rPr lang="en-US" sz="2800" i="1">
                <a:solidFill>
                  <a:schemeClr val="tx2"/>
                </a:solidFill>
              </a:rPr>
              <a:t>x</a:t>
            </a:r>
            <a:r>
              <a:rPr lang="en-US" sz="2800">
                <a:solidFill>
                  <a:schemeClr val="tx2"/>
                </a:solidFill>
              </a:rPr>
              <a:t>, and </a:t>
            </a:r>
            <a:r>
              <a:rPr lang="en-US" sz="2800" i="1">
                <a:solidFill>
                  <a:schemeClr val="tx2"/>
                </a:solidFill>
              </a:rPr>
              <a:t>y</a:t>
            </a:r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>
            <a:off x="4419600" y="1600200"/>
            <a:ext cx="838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96967" name="Text Box 7"/>
          <p:cNvSpPr txBox="1">
            <a:spLocks noChangeArrowheads="1"/>
          </p:cNvSpPr>
          <p:nvPr/>
        </p:nvSpPr>
        <p:spPr bwMode="auto">
          <a:xfrm>
            <a:off x="1143000" y="2035175"/>
            <a:ext cx="75120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US" sz="3600">
                <a:solidFill>
                  <a:schemeClr val="tx2"/>
                </a:solidFill>
              </a:rPr>
              <a:t>ONE VOWEL + ONE CONSONANT</a:t>
            </a:r>
            <a:endParaRPr lang="en-US" sz="3600" b="1">
              <a:solidFill>
                <a:srgbClr val="FF0000"/>
              </a:solidFill>
            </a:endParaRPr>
          </a:p>
          <a:p>
            <a:pPr eaLnBrk="1" hangingPunct="1"/>
            <a:r>
              <a:rPr lang="en-US" sz="3600" b="1" i="1">
                <a:solidFill>
                  <a:schemeClr val="tx2"/>
                </a:solidFill>
              </a:rPr>
              <a:t>  </a:t>
            </a:r>
            <a:r>
              <a:rPr lang="en-US" sz="2800">
                <a:solidFill>
                  <a:schemeClr val="tx2"/>
                </a:solidFill>
              </a:rPr>
              <a:t>DOUBLE THE CONSONANT and ADD </a:t>
            </a:r>
            <a:r>
              <a:rPr lang="en-US" sz="2800" b="1" i="1">
                <a:solidFill>
                  <a:srgbClr val="FF0000"/>
                </a:solidFill>
              </a:rPr>
              <a:t>-ing</a:t>
            </a:r>
          </a:p>
        </p:txBody>
      </p:sp>
      <p:sp>
        <p:nvSpPr>
          <p:cNvPr id="296969" name="Rectangle 9"/>
          <p:cNvSpPr>
            <a:spLocks noChangeArrowheads="1"/>
          </p:cNvSpPr>
          <p:nvPr/>
        </p:nvSpPr>
        <p:spPr bwMode="auto">
          <a:xfrm>
            <a:off x="4013200" y="3289300"/>
            <a:ext cx="14097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400" b="1" i="1">
                <a:solidFill>
                  <a:schemeClr val="tx2"/>
                </a:solidFill>
              </a:rPr>
              <a:t>  </a:t>
            </a:r>
            <a:r>
              <a:rPr lang="en-US" sz="5400" i="1">
                <a:solidFill>
                  <a:srgbClr val="FF0000"/>
                </a:solidFill>
              </a:rPr>
              <a:t>ing</a:t>
            </a:r>
          </a:p>
        </p:txBody>
      </p:sp>
      <p:sp>
        <p:nvSpPr>
          <p:cNvPr id="18441" name="Text Box 11"/>
          <p:cNvSpPr txBox="1">
            <a:spLocks noChangeArrowheads="1"/>
          </p:cNvSpPr>
          <p:nvPr/>
        </p:nvSpPr>
        <p:spPr bwMode="auto">
          <a:xfrm>
            <a:off x="152400" y="2057400"/>
            <a:ext cx="10636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eaLnBrk="1" hangingPunct="1"/>
            <a:r>
              <a:rPr lang="en-US" sz="3200" b="1">
                <a:solidFill>
                  <a:schemeClr val="tx2"/>
                </a:solidFill>
              </a:rPr>
              <a:t>Rule</a:t>
            </a:r>
          </a:p>
          <a:p>
            <a:pPr algn="ctr" eaLnBrk="1" hangingPunct="1"/>
            <a:r>
              <a:rPr lang="en-US" sz="3200" b="1">
                <a:solidFill>
                  <a:schemeClr val="tx2"/>
                </a:solidFill>
              </a:rPr>
              <a:t> 2</a:t>
            </a:r>
          </a:p>
        </p:txBody>
      </p:sp>
      <p:sp>
        <p:nvSpPr>
          <p:cNvPr id="296972" name="Rectangle 12"/>
          <p:cNvSpPr>
            <a:spLocks noChangeArrowheads="1"/>
          </p:cNvSpPr>
          <p:nvPr/>
        </p:nvSpPr>
        <p:spPr bwMode="auto">
          <a:xfrm>
            <a:off x="2057400" y="4572000"/>
            <a:ext cx="4016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400" b="1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96974" name="Rectangle 14"/>
          <p:cNvSpPr>
            <a:spLocks noChangeArrowheads="1"/>
          </p:cNvSpPr>
          <p:nvPr/>
        </p:nvSpPr>
        <p:spPr bwMode="auto">
          <a:xfrm>
            <a:off x="3810000" y="1905000"/>
            <a:ext cx="4016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400" b="1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8444" name="Text Box 15"/>
          <p:cNvSpPr txBox="1">
            <a:spLocks noChangeArrowheads="1"/>
          </p:cNvSpPr>
          <p:nvPr/>
        </p:nvSpPr>
        <p:spPr bwMode="auto">
          <a:xfrm>
            <a:off x="3282950" y="3276600"/>
            <a:ext cx="9461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eaLnBrk="1" hangingPunct="1"/>
            <a:r>
              <a:rPr lang="en-US" sz="5400">
                <a:solidFill>
                  <a:schemeClr val="tx2"/>
                </a:solidFill>
              </a:rPr>
              <a:t>s</a:t>
            </a:r>
            <a:r>
              <a:rPr lang="en-US" sz="5400" b="1" i="1">
                <a:solidFill>
                  <a:schemeClr val="tx2"/>
                </a:solidFill>
              </a:rPr>
              <a:t>it</a:t>
            </a:r>
          </a:p>
        </p:txBody>
      </p:sp>
      <p:sp>
        <p:nvSpPr>
          <p:cNvPr id="296977" name="Rectangle 17"/>
          <p:cNvSpPr>
            <a:spLocks noChangeArrowheads="1"/>
          </p:cNvSpPr>
          <p:nvPr/>
        </p:nvSpPr>
        <p:spPr bwMode="auto">
          <a:xfrm>
            <a:off x="4095750" y="3276600"/>
            <a:ext cx="3746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5400" i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296978" name="Line 18"/>
          <p:cNvSpPr>
            <a:spLocks noChangeShapeType="1"/>
          </p:cNvSpPr>
          <p:nvPr/>
        </p:nvSpPr>
        <p:spPr bwMode="auto">
          <a:xfrm>
            <a:off x="3429000" y="2514600"/>
            <a:ext cx="38100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96979" name="Line 19"/>
          <p:cNvSpPr>
            <a:spLocks noChangeShapeType="1"/>
          </p:cNvSpPr>
          <p:nvPr/>
        </p:nvSpPr>
        <p:spPr bwMode="auto">
          <a:xfrm flipH="1">
            <a:off x="4267200" y="2590800"/>
            <a:ext cx="1371600" cy="822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8448" name="Text Box 20"/>
          <p:cNvSpPr txBox="1">
            <a:spLocks noChangeArrowheads="1"/>
          </p:cNvSpPr>
          <p:nvPr/>
        </p:nvSpPr>
        <p:spPr bwMode="auto">
          <a:xfrm>
            <a:off x="1219200" y="3584575"/>
            <a:ext cx="16240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eaLnBrk="1" hangingPunct="1"/>
            <a:r>
              <a:rPr lang="en-US" sz="3200" b="1">
                <a:solidFill>
                  <a:schemeClr val="tx2"/>
                </a:solidFill>
                <a:latin typeface="Bradley Hand ITC" pitchFamily="66" charset="0"/>
              </a:rPr>
              <a:t>example:</a:t>
            </a:r>
          </a:p>
        </p:txBody>
      </p:sp>
      <p:sp>
        <p:nvSpPr>
          <p:cNvPr id="296983" name="Text Box 23"/>
          <p:cNvSpPr txBox="1">
            <a:spLocks noChangeArrowheads="1"/>
          </p:cNvSpPr>
          <p:nvPr/>
        </p:nvSpPr>
        <p:spPr bwMode="auto">
          <a:xfrm>
            <a:off x="2590800" y="5029200"/>
            <a:ext cx="10112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US" sz="4000" i="1">
                <a:solidFill>
                  <a:schemeClr val="tx2"/>
                </a:solidFill>
              </a:rPr>
              <a:t>pay</a:t>
            </a:r>
          </a:p>
        </p:txBody>
      </p:sp>
      <p:sp>
        <p:nvSpPr>
          <p:cNvPr id="296985" name="Rectangle 25"/>
          <p:cNvSpPr>
            <a:spLocks noChangeArrowheads="1"/>
          </p:cNvSpPr>
          <p:nvPr/>
        </p:nvSpPr>
        <p:spPr bwMode="auto">
          <a:xfrm>
            <a:off x="3352800" y="5021263"/>
            <a:ext cx="1220788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400" i="1" u="sng">
                <a:solidFill>
                  <a:schemeClr val="tx2"/>
                </a:solidFill>
              </a:rPr>
              <a:t>ying</a:t>
            </a:r>
          </a:p>
        </p:txBody>
      </p:sp>
      <p:sp>
        <p:nvSpPr>
          <p:cNvPr id="296986" name="Text Box 26"/>
          <p:cNvSpPr txBox="1">
            <a:spLocks noChangeArrowheads="1"/>
          </p:cNvSpPr>
          <p:nvPr/>
        </p:nvSpPr>
        <p:spPr bwMode="auto">
          <a:xfrm>
            <a:off x="4724400" y="4953000"/>
            <a:ext cx="6032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US" sz="5400" b="1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296987" name="AutoShape 27"/>
          <p:cNvSpPr>
            <a:spLocks noChangeArrowheads="1"/>
          </p:cNvSpPr>
          <p:nvPr/>
        </p:nvSpPr>
        <p:spPr bwMode="auto">
          <a:xfrm>
            <a:off x="3352800" y="4800600"/>
            <a:ext cx="914400" cy="10668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>
              <a:alpha val="2784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6989" name="Rectangle 29"/>
          <p:cNvSpPr>
            <a:spLocks noChangeArrowheads="1"/>
          </p:cNvSpPr>
          <p:nvPr/>
        </p:nvSpPr>
        <p:spPr bwMode="auto">
          <a:xfrm>
            <a:off x="3429000" y="5029200"/>
            <a:ext cx="938213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400" i="1">
                <a:solidFill>
                  <a:schemeClr val="tx2"/>
                </a:solidFill>
              </a:rPr>
              <a:t>ing</a:t>
            </a:r>
          </a:p>
        </p:txBody>
      </p:sp>
      <p:sp>
        <p:nvSpPr>
          <p:cNvPr id="18454" name="Rectangle 36"/>
          <p:cNvSpPr>
            <a:spLocks noChangeArrowheads="1"/>
          </p:cNvSpPr>
          <p:nvPr/>
        </p:nvSpPr>
        <p:spPr bwMode="auto">
          <a:xfrm>
            <a:off x="228600" y="1219200"/>
            <a:ext cx="8683625" cy="4572000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5" name="Line 37"/>
          <p:cNvSpPr>
            <a:spLocks noChangeShapeType="1"/>
          </p:cNvSpPr>
          <p:nvPr/>
        </p:nvSpPr>
        <p:spPr bwMode="auto">
          <a:xfrm>
            <a:off x="1219200" y="1828800"/>
            <a:ext cx="76962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456" name="Line 38"/>
          <p:cNvSpPr>
            <a:spLocks noChangeShapeType="1"/>
          </p:cNvSpPr>
          <p:nvPr/>
        </p:nvSpPr>
        <p:spPr bwMode="auto">
          <a:xfrm>
            <a:off x="1219200" y="1219200"/>
            <a:ext cx="0" cy="4572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1447800" y="1295400"/>
            <a:ext cx="7162800" cy="457200"/>
          </a:xfrm>
          <a:prstGeom prst="rect">
            <a:avLst/>
          </a:prstGeom>
          <a:solidFill>
            <a:schemeClr val="bg1"/>
          </a:solidFill>
          <a:ln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marL="609600" indent="-609600" fontAlgn="auto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5000"/>
              <a:defRPr/>
            </a:pPr>
            <a:r>
              <a:rPr lang="en-US" sz="2600" b="1" dirty="0">
                <a:solidFill>
                  <a:srgbClr val="FF0000"/>
                </a:solidFill>
                <a:latin typeface="+mn-lt"/>
              </a:rPr>
              <a:t>		   </a:t>
            </a:r>
            <a:r>
              <a:rPr lang="en-US" sz="2600" dirty="0">
                <a:solidFill>
                  <a:srgbClr val="C00000"/>
                </a:solidFill>
                <a:latin typeface="+mn-lt"/>
              </a:rPr>
              <a:t>END OF VERB</a:t>
            </a:r>
            <a:r>
              <a:rPr lang="en-US" sz="2600" dirty="0">
                <a:latin typeface="+mn-lt"/>
              </a:rPr>
              <a:t>          </a:t>
            </a:r>
            <a:r>
              <a:rPr lang="en-US" sz="2600" dirty="0">
                <a:solidFill>
                  <a:srgbClr val="FF0000"/>
                </a:solidFill>
                <a:latin typeface="+mn-lt"/>
              </a:rPr>
              <a:t> 	     </a:t>
            </a:r>
            <a:r>
              <a:rPr lang="en-US" sz="2600" b="1" i="1" dirty="0">
                <a:solidFill>
                  <a:srgbClr val="FF0000"/>
                </a:solidFill>
                <a:latin typeface="+mn-lt"/>
              </a:rPr>
              <a:t>-ING</a:t>
            </a:r>
            <a:r>
              <a:rPr lang="en-US" sz="2600" dirty="0">
                <a:latin typeface="+mn-lt"/>
              </a:rPr>
              <a:t> </a:t>
            </a:r>
            <a:r>
              <a:rPr lang="en-US" sz="2600" dirty="0">
                <a:solidFill>
                  <a:srgbClr val="C00000"/>
                </a:solidFill>
                <a:latin typeface="+mn-lt"/>
              </a:rPr>
              <a:t>FORM</a:t>
            </a:r>
          </a:p>
        </p:txBody>
      </p:sp>
      <p:sp>
        <p:nvSpPr>
          <p:cNvPr id="18458" name="Line 7"/>
          <p:cNvSpPr>
            <a:spLocks noChangeShapeType="1"/>
          </p:cNvSpPr>
          <p:nvPr/>
        </p:nvSpPr>
        <p:spPr bwMode="auto">
          <a:xfrm>
            <a:off x="5181600" y="1524000"/>
            <a:ext cx="838200" cy="0"/>
          </a:xfrm>
          <a:prstGeom prst="line">
            <a:avLst/>
          </a:prstGeom>
          <a:noFill/>
          <a:ln w="57150">
            <a:solidFill>
              <a:srgbClr val="3333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 advTm="5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296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901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296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4901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296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2969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2969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7" presetID="5" presetClass="emph" presetSubtype="3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2969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italic"/>
                                      </p:to>
                                    </p:set>
                                    <p:set>
                                      <p:cBhvr override="childStyle">
                                        <p:cTn id="39" dur="indefinite"/>
                                        <p:tgtEl>
                                          <p:spTgt spid="2969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2969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4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2000" fill="hold"/>
                                        <p:tgtEl>
                                          <p:spTgt spid="2969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6" presetID="5" presetClass="emph" presetSubtype="3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7" dur="indefinite"/>
                                        <p:tgtEl>
                                          <p:spTgt spid="296977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italic"/>
                                      </p:to>
                                    </p:set>
                                    <p:set>
                                      <p:cBhvr override="childStyle">
                                        <p:cTn id="48" dur="indefinite"/>
                                        <p:tgtEl>
                                          <p:spTgt spid="29697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9" dur="indefinite"/>
                                        <p:tgtEl>
                                          <p:spTgt spid="29697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1" presetID="3" presetClass="emph" presetSubtype="2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2" dur="2000" fill="hold"/>
                                        <p:tgtEl>
                                          <p:spTgt spid="2969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29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1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5" dur="3000" fill="hold"/>
                                        <p:tgtEl>
                                          <p:spTgt spid="2969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6" dur="3000" fill="hold"/>
                                        <p:tgtEl>
                                          <p:spTgt spid="2969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7" dur="3000" fill="hold"/>
                                        <p:tgtEl>
                                          <p:spTgt spid="2969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96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96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296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73" grpId="0"/>
      <p:bldP spid="296973" grpId="1"/>
      <p:bldP spid="296982" grpId="0"/>
      <p:bldP spid="296982" grpId="1"/>
      <p:bldP spid="296969" grpId="0" build="allAtOnce"/>
      <p:bldP spid="296969" grpId="1" build="allAtOnce"/>
      <p:bldP spid="296969" grpId="2" build="allAtOnce"/>
      <p:bldP spid="296972" grpId="0"/>
      <p:bldP spid="296972" grpId="1"/>
      <p:bldP spid="296974" grpId="0"/>
      <p:bldP spid="296977" grpId="0"/>
      <p:bldP spid="296977" grpId="1"/>
      <p:bldP spid="296978" grpId="0" animBg="1"/>
      <p:bldP spid="296978" grpId="1" animBg="1"/>
      <p:bldP spid="296979" grpId="0" animBg="1"/>
      <p:bldP spid="296979" grpId="1" animBg="1"/>
      <p:bldP spid="296983" grpId="0"/>
      <p:bldP spid="296985" grpId="0"/>
      <p:bldP spid="296986" grpId="0"/>
      <p:bldP spid="296987" grpId="0" animBg="1"/>
      <p:bldP spid="296987" grpId="1" animBg="1"/>
      <p:bldP spid="29698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fld id="{0C60C451-1573-4344-BAB6-8B7AC709BA3E}" type="slidenum">
              <a:rPr lang="en-US" smtClean="0">
                <a:solidFill>
                  <a:schemeClr val="bg2"/>
                </a:solidFill>
              </a:rPr>
              <a:pPr eaLnBrk="1" hangingPunct="1"/>
              <a:t>16</a:t>
            </a:fld>
            <a:endParaRPr lang="en-US" smtClean="0">
              <a:solidFill>
                <a:schemeClr val="bg2"/>
              </a:solidFill>
            </a:endParaRPr>
          </a:p>
        </p:txBody>
      </p:sp>
      <p:sp>
        <p:nvSpPr>
          <p:cNvPr id="1945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4-2  SPELLING OF </a:t>
            </a:r>
            <a:r>
              <a:rPr lang="en-US" i="1" smtClean="0"/>
              <a:t>-ING</a:t>
            </a:r>
            <a:endParaRPr lang="en-US" smtClean="0"/>
          </a:p>
        </p:txBody>
      </p:sp>
      <p:sp>
        <p:nvSpPr>
          <p:cNvPr id="326658" name="Rectangle 2"/>
          <p:cNvSpPr>
            <a:spLocks noChangeArrowheads="1"/>
          </p:cNvSpPr>
          <p:nvPr/>
        </p:nvSpPr>
        <p:spPr bwMode="auto">
          <a:xfrm>
            <a:off x="4191000" y="3886200"/>
            <a:ext cx="152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400" b="1" i="1">
                <a:solidFill>
                  <a:schemeClr val="tx2"/>
                </a:solidFill>
              </a:rPr>
              <a:t>  </a:t>
            </a:r>
            <a:r>
              <a:rPr lang="en-US" sz="5400" b="1" i="1"/>
              <a:t>ing</a:t>
            </a:r>
          </a:p>
        </p:txBody>
      </p:sp>
      <p:sp>
        <p:nvSpPr>
          <p:cNvPr id="326664" name="Text Box 8"/>
          <p:cNvSpPr txBox="1">
            <a:spLocks noChangeArrowheads="1"/>
          </p:cNvSpPr>
          <p:nvPr/>
        </p:nvSpPr>
        <p:spPr bwMode="auto">
          <a:xfrm>
            <a:off x="1143000" y="2057400"/>
            <a:ext cx="75120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US" sz="3600">
                <a:solidFill>
                  <a:schemeClr val="tx2"/>
                </a:solidFill>
              </a:rPr>
              <a:t>ONE VOWEL + ONE CONSONANT</a:t>
            </a:r>
            <a:endParaRPr lang="en-US" sz="3600" b="1">
              <a:solidFill>
                <a:srgbClr val="FF0000"/>
              </a:solidFill>
            </a:endParaRPr>
          </a:p>
          <a:p>
            <a:pPr eaLnBrk="1" hangingPunct="1"/>
            <a:r>
              <a:rPr lang="en-US" sz="3600" b="1" i="1">
                <a:solidFill>
                  <a:schemeClr val="tx2"/>
                </a:solidFill>
              </a:rPr>
              <a:t>  </a:t>
            </a:r>
            <a:r>
              <a:rPr lang="en-US" sz="2800">
                <a:solidFill>
                  <a:schemeClr val="tx2"/>
                </a:solidFill>
              </a:rPr>
              <a:t>DOUBLE THE CONSONANT and ADD </a:t>
            </a:r>
            <a:r>
              <a:rPr lang="en-US" sz="2800" b="1" i="1">
                <a:solidFill>
                  <a:srgbClr val="FF0000"/>
                </a:solidFill>
              </a:rPr>
              <a:t>-ing</a:t>
            </a:r>
          </a:p>
        </p:txBody>
      </p:sp>
      <p:sp>
        <p:nvSpPr>
          <p:cNvPr id="326665" name="Rectangle 9"/>
          <p:cNvSpPr>
            <a:spLocks noChangeArrowheads="1"/>
          </p:cNvSpPr>
          <p:nvPr/>
        </p:nvSpPr>
        <p:spPr bwMode="auto">
          <a:xfrm>
            <a:off x="4191000" y="3886200"/>
            <a:ext cx="152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400" b="1" i="1">
                <a:solidFill>
                  <a:schemeClr val="tx2"/>
                </a:solidFill>
              </a:rPr>
              <a:t>  </a:t>
            </a:r>
            <a:r>
              <a:rPr lang="en-US" sz="5400" b="1" i="1">
                <a:solidFill>
                  <a:srgbClr val="FF0000"/>
                </a:solidFill>
              </a:rPr>
              <a:t>ing</a:t>
            </a:r>
          </a:p>
        </p:txBody>
      </p:sp>
      <p:sp>
        <p:nvSpPr>
          <p:cNvPr id="19463" name="Text Box 11"/>
          <p:cNvSpPr txBox="1">
            <a:spLocks noChangeArrowheads="1"/>
          </p:cNvSpPr>
          <p:nvPr/>
        </p:nvSpPr>
        <p:spPr bwMode="auto">
          <a:xfrm>
            <a:off x="152400" y="2057400"/>
            <a:ext cx="10636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eaLnBrk="1" hangingPunct="1"/>
            <a:r>
              <a:rPr lang="en-US" sz="3200" b="1">
                <a:solidFill>
                  <a:schemeClr val="tx2"/>
                </a:solidFill>
              </a:rPr>
              <a:t>Rule</a:t>
            </a:r>
          </a:p>
          <a:p>
            <a:pPr algn="ctr" eaLnBrk="1" hangingPunct="1"/>
            <a:r>
              <a:rPr lang="en-US" sz="3200" b="1">
                <a:solidFill>
                  <a:schemeClr val="tx2"/>
                </a:solidFill>
              </a:rPr>
              <a:t> 2</a:t>
            </a:r>
          </a:p>
        </p:txBody>
      </p:sp>
      <p:sp>
        <p:nvSpPr>
          <p:cNvPr id="19464" name="Text Box 15"/>
          <p:cNvSpPr txBox="1">
            <a:spLocks noChangeArrowheads="1"/>
          </p:cNvSpPr>
          <p:nvPr/>
        </p:nvSpPr>
        <p:spPr bwMode="auto">
          <a:xfrm>
            <a:off x="2800350" y="3886200"/>
            <a:ext cx="15176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eaLnBrk="1" hangingPunct="1"/>
            <a:r>
              <a:rPr lang="en-US" sz="5400">
                <a:solidFill>
                  <a:schemeClr val="tx2"/>
                </a:solidFill>
              </a:rPr>
              <a:t>pl</a:t>
            </a:r>
            <a:r>
              <a:rPr lang="en-US" sz="5400" b="1" i="1">
                <a:solidFill>
                  <a:schemeClr val="tx2"/>
                </a:solidFill>
              </a:rPr>
              <a:t>an</a:t>
            </a:r>
          </a:p>
        </p:txBody>
      </p:sp>
      <p:sp>
        <p:nvSpPr>
          <p:cNvPr id="326672" name="Rectangle 16"/>
          <p:cNvSpPr>
            <a:spLocks noChangeArrowheads="1"/>
          </p:cNvSpPr>
          <p:nvPr/>
        </p:nvSpPr>
        <p:spPr bwMode="auto">
          <a:xfrm>
            <a:off x="4095750" y="3886200"/>
            <a:ext cx="6032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5400" b="1" i="1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326673" name="Line 17"/>
          <p:cNvSpPr>
            <a:spLocks noChangeShapeType="1"/>
          </p:cNvSpPr>
          <p:nvPr/>
        </p:nvSpPr>
        <p:spPr bwMode="auto">
          <a:xfrm>
            <a:off x="3429000" y="2590800"/>
            <a:ext cx="152400" cy="1524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26674" name="Line 18"/>
          <p:cNvSpPr>
            <a:spLocks noChangeShapeType="1"/>
          </p:cNvSpPr>
          <p:nvPr/>
        </p:nvSpPr>
        <p:spPr bwMode="auto">
          <a:xfrm flipH="1">
            <a:off x="4038600" y="2743200"/>
            <a:ext cx="1676400" cy="1371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9468" name="Text Box 19"/>
          <p:cNvSpPr txBox="1">
            <a:spLocks noChangeArrowheads="1"/>
          </p:cNvSpPr>
          <p:nvPr/>
        </p:nvSpPr>
        <p:spPr bwMode="auto">
          <a:xfrm>
            <a:off x="1295400" y="4191000"/>
            <a:ext cx="16240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eaLnBrk="1" hangingPunct="1"/>
            <a:r>
              <a:rPr lang="en-US" sz="3200" b="1">
                <a:solidFill>
                  <a:schemeClr val="tx2"/>
                </a:solidFill>
                <a:latin typeface="Bradley Hand ITC" pitchFamily="66" charset="0"/>
              </a:rPr>
              <a:t>example:</a:t>
            </a:r>
          </a:p>
        </p:txBody>
      </p:sp>
      <p:sp>
        <p:nvSpPr>
          <p:cNvPr id="19469" name="Rectangle 24"/>
          <p:cNvSpPr>
            <a:spLocks noChangeArrowheads="1"/>
          </p:cNvSpPr>
          <p:nvPr/>
        </p:nvSpPr>
        <p:spPr bwMode="auto">
          <a:xfrm>
            <a:off x="228600" y="1219200"/>
            <a:ext cx="8683625" cy="4419600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0" name="Line 25"/>
          <p:cNvSpPr>
            <a:spLocks noChangeShapeType="1"/>
          </p:cNvSpPr>
          <p:nvPr/>
        </p:nvSpPr>
        <p:spPr bwMode="auto">
          <a:xfrm>
            <a:off x="1219200" y="1828800"/>
            <a:ext cx="76962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471" name="Line 26"/>
          <p:cNvSpPr>
            <a:spLocks noChangeShapeType="1"/>
          </p:cNvSpPr>
          <p:nvPr/>
        </p:nvSpPr>
        <p:spPr bwMode="auto">
          <a:xfrm>
            <a:off x="1219200" y="1219200"/>
            <a:ext cx="0" cy="44196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1371600" y="1295400"/>
            <a:ext cx="7086600" cy="457200"/>
          </a:xfrm>
          <a:prstGeom prst="rect">
            <a:avLst/>
          </a:prstGeom>
          <a:solidFill>
            <a:schemeClr val="bg1"/>
          </a:solidFill>
          <a:ln>
            <a:noFill/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marL="609600" indent="-609600" fontAlgn="auto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5000"/>
              <a:defRPr/>
            </a:pPr>
            <a:r>
              <a:rPr lang="en-US" sz="2600" b="1" dirty="0">
                <a:solidFill>
                  <a:srgbClr val="FF0000"/>
                </a:solidFill>
                <a:latin typeface="+mn-lt"/>
              </a:rPr>
              <a:t>		   </a:t>
            </a:r>
            <a:r>
              <a:rPr lang="en-US" sz="2600" dirty="0">
                <a:solidFill>
                  <a:srgbClr val="FF0000"/>
                </a:solidFill>
                <a:latin typeface="+mn-lt"/>
              </a:rPr>
              <a:t>END OF VERB      	     </a:t>
            </a:r>
            <a:r>
              <a:rPr lang="en-US" sz="2600" b="1" i="1" dirty="0">
                <a:solidFill>
                  <a:srgbClr val="FF0000"/>
                </a:solidFill>
                <a:latin typeface="+mn-lt"/>
              </a:rPr>
              <a:t>-ING</a:t>
            </a:r>
            <a:r>
              <a:rPr lang="en-US" sz="2600" dirty="0">
                <a:latin typeface="+mn-lt"/>
              </a:rPr>
              <a:t> </a:t>
            </a:r>
            <a:r>
              <a:rPr lang="en-US" sz="2600" dirty="0">
                <a:solidFill>
                  <a:srgbClr val="FF0000"/>
                </a:solidFill>
                <a:latin typeface="+mn-lt"/>
              </a:rPr>
              <a:t>FORM</a:t>
            </a:r>
          </a:p>
        </p:txBody>
      </p:sp>
      <p:sp>
        <p:nvSpPr>
          <p:cNvPr id="19473" name="Line 7"/>
          <p:cNvSpPr>
            <a:spLocks noChangeShapeType="1"/>
          </p:cNvSpPr>
          <p:nvPr/>
        </p:nvSpPr>
        <p:spPr bwMode="auto">
          <a:xfrm>
            <a:off x="5181600" y="1524000"/>
            <a:ext cx="838200" cy="0"/>
          </a:xfrm>
          <a:prstGeom prst="line">
            <a:avLst/>
          </a:prstGeom>
          <a:noFill/>
          <a:ln w="57150">
            <a:solidFill>
              <a:srgbClr val="3333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 advTm="18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26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26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" presetClass="emph" presetSubtype="2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326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italic"/>
                                      </p:to>
                                    </p:set>
                                    <p:set>
                                      <p:cBhvr override="childStyle">
                                        <p:cTn id="29" dur="indefinite"/>
                                        <p:tgtEl>
                                          <p:spTgt spid="326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326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2000" fill="hold"/>
                                        <p:tgtEl>
                                          <p:spTgt spid="326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65" grpId="0" build="allAtOnce"/>
      <p:bldP spid="326665" grpId="1" build="allAtOnce"/>
      <p:bldP spid="326665" grpId="2" build="allAtOnce"/>
      <p:bldP spid="326672" grpId="0" build="allAtOnce"/>
      <p:bldP spid="326672" grpId="1" build="allAtOnce"/>
      <p:bldP spid="326673" grpId="0" animBg="1"/>
      <p:bldP spid="326673" grpId="1" animBg="1"/>
      <p:bldP spid="326674" grpId="0" animBg="1"/>
      <p:bldP spid="326674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fld id="{5340D012-0F41-4DF6-8AFC-F707BEFA61CF}" type="slidenum">
              <a:rPr lang="en-US" smtClean="0">
                <a:solidFill>
                  <a:schemeClr val="bg2"/>
                </a:solidFill>
              </a:rPr>
              <a:pPr eaLnBrk="1" hangingPunct="1"/>
              <a:t>17</a:t>
            </a:fld>
            <a:endParaRPr lang="en-US" smtClean="0">
              <a:solidFill>
                <a:schemeClr val="bg2"/>
              </a:solidFill>
            </a:endParaRPr>
          </a:p>
        </p:txBody>
      </p:sp>
      <p:sp>
        <p:nvSpPr>
          <p:cNvPr id="20483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4-2  SPELLING OF </a:t>
            </a:r>
            <a:r>
              <a:rPr lang="en-US" i="1" smtClean="0"/>
              <a:t>-ING</a:t>
            </a:r>
            <a:endParaRPr lang="en-US" smtClean="0"/>
          </a:p>
        </p:txBody>
      </p:sp>
      <p:sp>
        <p:nvSpPr>
          <p:cNvPr id="249863" name="Text Box 7"/>
          <p:cNvSpPr txBox="1">
            <a:spLocks noChangeArrowheads="1"/>
          </p:cNvSpPr>
          <p:nvPr/>
        </p:nvSpPr>
        <p:spPr bwMode="auto">
          <a:xfrm>
            <a:off x="1143000" y="2035175"/>
            <a:ext cx="7893050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US" sz="3600">
                <a:solidFill>
                  <a:schemeClr val="tx2"/>
                </a:solidFill>
              </a:rPr>
              <a:t>TWO VOWELS + ONE CONSONANT</a:t>
            </a:r>
            <a:endParaRPr lang="en-US" sz="3600" b="1">
              <a:solidFill>
                <a:srgbClr val="FF0000"/>
              </a:solidFill>
            </a:endParaRPr>
          </a:p>
          <a:p>
            <a:pPr eaLnBrk="1" hangingPunct="1"/>
            <a:r>
              <a:rPr lang="en-US" sz="3200">
                <a:solidFill>
                  <a:schemeClr val="tx2"/>
                </a:solidFill>
              </a:rPr>
              <a:t> 		      ADD </a:t>
            </a:r>
            <a:r>
              <a:rPr lang="en-US" sz="3200">
                <a:solidFill>
                  <a:schemeClr val="accent2"/>
                </a:solidFill>
              </a:rPr>
              <a:t>-</a:t>
            </a:r>
            <a:r>
              <a:rPr lang="en-US" sz="3200" b="1" i="1">
                <a:solidFill>
                  <a:srgbClr val="FF0000"/>
                </a:solidFill>
              </a:rPr>
              <a:t>ing</a:t>
            </a:r>
            <a:r>
              <a:rPr lang="en-US" sz="3200"/>
              <a:t>;</a:t>
            </a:r>
          </a:p>
          <a:p>
            <a:pPr eaLnBrk="1" hangingPunct="1"/>
            <a:r>
              <a:rPr lang="en-US" sz="2800"/>
              <a:t>      </a:t>
            </a:r>
            <a:r>
              <a:rPr lang="en-US" sz="2800">
                <a:solidFill>
                  <a:srgbClr val="FF0000"/>
                </a:solidFill>
              </a:rPr>
              <a:t>DO NOT DOUBLE THE CONSONANT</a:t>
            </a:r>
            <a:endParaRPr lang="en-US" sz="2800" b="1" i="1">
              <a:solidFill>
                <a:srgbClr val="FF0000"/>
              </a:solidFill>
            </a:endParaRPr>
          </a:p>
        </p:txBody>
      </p:sp>
      <p:sp>
        <p:nvSpPr>
          <p:cNvPr id="20485" name="Text Box 8"/>
          <p:cNvSpPr txBox="1">
            <a:spLocks noChangeArrowheads="1"/>
          </p:cNvSpPr>
          <p:nvPr/>
        </p:nvSpPr>
        <p:spPr bwMode="auto">
          <a:xfrm>
            <a:off x="2876550" y="3962400"/>
            <a:ext cx="15938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eaLnBrk="1" hangingPunct="1"/>
            <a:r>
              <a:rPr lang="en-US" sz="5400">
                <a:solidFill>
                  <a:schemeClr val="tx2"/>
                </a:solidFill>
              </a:rPr>
              <a:t>r</a:t>
            </a:r>
            <a:r>
              <a:rPr lang="en-US" sz="5400" b="1" i="1">
                <a:solidFill>
                  <a:schemeClr val="tx2"/>
                </a:solidFill>
              </a:rPr>
              <a:t>ead</a:t>
            </a:r>
          </a:p>
        </p:txBody>
      </p:sp>
      <p:sp>
        <p:nvSpPr>
          <p:cNvPr id="249865" name="Rectangle 9"/>
          <p:cNvSpPr>
            <a:spLocks noChangeArrowheads="1"/>
          </p:cNvSpPr>
          <p:nvPr/>
        </p:nvSpPr>
        <p:spPr bwMode="auto">
          <a:xfrm>
            <a:off x="3975100" y="3962400"/>
            <a:ext cx="152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400" b="1" i="1">
                <a:solidFill>
                  <a:schemeClr val="tx2"/>
                </a:solidFill>
              </a:rPr>
              <a:t>  </a:t>
            </a:r>
            <a:r>
              <a:rPr lang="en-US" sz="5400" b="1" i="1">
                <a:solidFill>
                  <a:srgbClr val="FF0000"/>
                </a:solidFill>
              </a:rPr>
              <a:t>ing</a:t>
            </a:r>
          </a:p>
        </p:txBody>
      </p:sp>
      <p:sp>
        <p:nvSpPr>
          <p:cNvPr id="20487" name="Text Box 11"/>
          <p:cNvSpPr txBox="1">
            <a:spLocks noChangeArrowheads="1"/>
          </p:cNvSpPr>
          <p:nvPr/>
        </p:nvSpPr>
        <p:spPr bwMode="auto">
          <a:xfrm>
            <a:off x="152400" y="2057400"/>
            <a:ext cx="10636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eaLnBrk="1" hangingPunct="1"/>
            <a:r>
              <a:rPr lang="en-US" sz="3200" b="1">
                <a:solidFill>
                  <a:schemeClr val="tx2"/>
                </a:solidFill>
              </a:rPr>
              <a:t>Rule</a:t>
            </a:r>
          </a:p>
          <a:p>
            <a:pPr algn="ctr" eaLnBrk="1" hangingPunct="1"/>
            <a:r>
              <a:rPr lang="en-US" sz="3200" b="1">
                <a:solidFill>
                  <a:schemeClr val="tx2"/>
                </a:solidFill>
              </a:rPr>
              <a:t> 3</a:t>
            </a:r>
          </a:p>
        </p:txBody>
      </p:sp>
      <p:sp>
        <p:nvSpPr>
          <p:cNvPr id="20488" name="Text Box 12"/>
          <p:cNvSpPr txBox="1">
            <a:spLocks noChangeArrowheads="1"/>
          </p:cNvSpPr>
          <p:nvPr/>
        </p:nvSpPr>
        <p:spPr bwMode="auto">
          <a:xfrm>
            <a:off x="1219200" y="4267200"/>
            <a:ext cx="16240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eaLnBrk="1" hangingPunct="1"/>
            <a:r>
              <a:rPr lang="en-US" sz="3200" b="1">
                <a:solidFill>
                  <a:schemeClr val="tx2"/>
                </a:solidFill>
                <a:latin typeface="Bradley Hand ITC" pitchFamily="66" charset="0"/>
              </a:rPr>
              <a:t>example:</a:t>
            </a:r>
          </a:p>
        </p:txBody>
      </p:sp>
      <p:sp>
        <p:nvSpPr>
          <p:cNvPr id="249869" name="Line 13"/>
          <p:cNvSpPr>
            <a:spLocks noChangeShapeType="1"/>
          </p:cNvSpPr>
          <p:nvPr/>
        </p:nvSpPr>
        <p:spPr bwMode="auto">
          <a:xfrm>
            <a:off x="2286000" y="2514600"/>
            <a:ext cx="1447800" cy="1676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49872" name="Line 16"/>
          <p:cNvSpPr>
            <a:spLocks noChangeShapeType="1"/>
          </p:cNvSpPr>
          <p:nvPr/>
        </p:nvSpPr>
        <p:spPr bwMode="auto">
          <a:xfrm>
            <a:off x="2133600" y="2590800"/>
            <a:ext cx="1219200" cy="1600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49873" name="Line 17"/>
          <p:cNvSpPr>
            <a:spLocks noChangeShapeType="1"/>
          </p:cNvSpPr>
          <p:nvPr/>
        </p:nvSpPr>
        <p:spPr bwMode="auto">
          <a:xfrm flipH="1">
            <a:off x="4267200" y="2514600"/>
            <a:ext cx="1676400" cy="1600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0492" name="Rectangle 22"/>
          <p:cNvSpPr>
            <a:spLocks noChangeArrowheads="1"/>
          </p:cNvSpPr>
          <p:nvPr/>
        </p:nvSpPr>
        <p:spPr bwMode="auto">
          <a:xfrm>
            <a:off x="228600" y="1219200"/>
            <a:ext cx="8683625" cy="4724400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3" name="Line 23"/>
          <p:cNvSpPr>
            <a:spLocks noChangeShapeType="1"/>
          </p:cNvSpPr>
          <p:nvPr/>
        </p:nvSpPr>
        <p:spPr bwMode="auto">
          <a:xfrm>
            <a:off x="1295400" y="1219200"/>
            <a:ext cx="0" cy="4724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494" name="Line 24"/>
          <p:cNvSpPr>
            <a:spLocks noChangeShapeType="1"/>
          </p:cNvSpPr>
          <p:nvPr/>
        </p:nvSpPr>
        <p:spPr bwMode="auto">
          <a:xfrm>
            <a:off x="1295400" y="1828800"/>
            <a:ext cx="7620000" cy="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1371600" y="1295400"/>
            <a:ext cx="7086600" cy="457200"/>
          </a:xfrm>
          <a:prstGeom prst="rect">
            <a:avLst/>
          </a:prstGeom>
          <a:solidFill>
            <a:schemeClr val="bg1"/>
          </a:solidFill>
          <a:ln>
            <a:noFill/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marL="609600" indent="-609600" fontAlgn="auto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5000"/>
              <a:defRPr/>
            </a:pPr>
            <a:r>
              <a:rPr lang="en-US" sz="2600" b="1" dirty="0">
                <a:solidFill>
                  <a:srgbClr val="FF0000"/>
                </a:solidFill>
                <a:latin typeface="+mn-lt"/>
              </a:rPr>
              <a:t>		   </a:t>
            </a:r>
            <a:r>
              <a:rPr lang="en-US" sz="2600" dirty="0">
                <a:solidFill>
                  <a:srgbClr val="FF0066"/>
                </a:solidFill>
                <a:latin typeface="+mn-lt"/>
              </a:rPr>
              <a:t>END OF VERB      </a:t>
            </a:r>
            <a:r>
              <a:rPr lang="en-US" sz="2600" dirty="0">
                <a:solidFill>
                  <a:srgbClr val="FF0000"/>
                </a:solidFill>
                <a:latin typeface="+mn-lt"/>
              </a:rPr>
              <a:t>	     </a:t>
            </a:r>
            <a:r>
              <a:rPr lang="en-US" sz="2600" b="1" i="1" dirty="0">
                <a:solidFill>
                  <a:srgbClr val="FF0000"/>
                </a:solidFill>
                <a:latin typeface="+mn-lt"/>
              </a:rPr>
              <a:t>-ING</a:t>
            </a:r>
            <a:r>
              <a:rPr lang="en-US" sz="2600" dirty="0">
                <a:latin typeface="+mn-lt"/>
              </a:rPr>
              <a:t> </a:t>
            </a:r>
            <a:r>
              <a:rPr lang="en-US" sz="2600" dirty="0">
                <a:solidFill>
                  <a:srgbClr val="FF0066"/>
                </a:solidFill>
                <a:latin typeface="+mn-lt"/>
              </a:rPr>
              <a:t>FORM</a:t>
            </a:r>
          </a:p>
        </p:txBody>
      </p:sp>
      <p:sp>
        <p:nvSpPr>
          <p:cNvPr id="20496" name="Line 7"/>
          <p:cNvSpPr>
            <a:spLocks noChangeShapeType="1"/>
          </p:cNvSpPr>
          <p:nvPr/>
        </p:nvSpPr>
        <p:spPr bwMode="auto">
          <a:xfrm>
            <a:off x="5181600" y="1524000"/>
            <a:ext cx="838200" cy="0"/>
          </a:xfrm>
          <a:prstGeom prst="line">
            <a:avLst/>
          </a:prstGeom>
          <a:noFill/>
          <a:ln w="57150">
            <a:solidFill>
              <a:srgbClr val="3333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 advTm="19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49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2498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249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5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2000" fill="hold"/>
                                        <p:tgtEl>
                                          <p:spTgt spid="2498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" presetID="5" presetClass="emph" presetSubtype="3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249865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italic"/>
                                      </p:to>
                                    </p:set>
                                    <p:set>
                                      <p:cBhvr override="childStyle">
                                        <p:cTn id="39" dur="indefinite"/>
                                        <p:tgtEl>
                                          <p:spTgt spid="249865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249865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65" grpId="0"/>
      <p:bldP spid="249865" grpId="1"/>
      <p:bldP spid="249865" grpId="2"/>
      <p:bldP spid="249869" grpId="0" animBg="1"/>
      <p:bldP spid="249869" grpId="1" animBg="1"/>
      <p:bldP spid="249872" grpId="0" animBg="1"/>
      <p:bldP spid="249872" grpId="1" animBg="1"/>
      <p:bldP spid="249873" grpId="0" animBg="1"/>
      <p:bldP spid="249873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fld id="{F32988AA-EC9A-4034-9028-A638FEC1275C}" type="slidenum">
              <a:rPr lang="en-US" smtClean="0">
                <a:solidFill>
                  <a:schemeClr val="bg2"/>
                </a:solidFill>
              </a:rPr>
              <a:pPr eaLnBrk="1" hangingPunct="1"/>
              <a:t>18</a:t>
            </a:fld>
            <a:endParaRPr lang="en-US" smtClean="0">
              <a:solidFill>
                <a:schemeClr val="bg2"/>
              </a:solidFill>
            </a:endParaRPr>
          </a:p>
        </p:txBody>
      </p:sp>
      <p:sp>
        <p:nvSpPr>
          <p:cNvPr id="21507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4-2  SPELLING OF </a:t>
            </a:r>
            <a:r>
              <a:rPr lang="en-US" i="1" smtClean="0"/>
              <a:t>-ING</a:t>
            </a:r>
            <a:endParaRPr lang="en-US" smtClean="0"/>
          </a:p>
        </p:txBody>
      </p:sp>
      <p:sp>
        <p:nvSpPr>
          <p:cNvPr id="350215" name="Text Box 7"/>
          <p:cNvSpPr txBox="1">
            <a:spLocks noChangeArrowheads="1"/>
          </p:cNvSpPr>
          <p:nvPr/>
        </p:nvSpPr>
        <p:spPr bwMode="auto">
          <a:xfrm>
            <a:off x="1143000" y="2035175"/>
            <a:ext cx="7893050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US" sz="3600">
                <a:solidFill>
                  <a:schemeClr val="tx2"/>
                </a:solidFill>
              </a:rPr>
              <a:t>TWO VOWELS + ONE CONSONANT</a:t>
            </a:r>
            <a:endParaRPr lang="en-US" sz="3600" b="1">
              <a:solidFill>
                <a:srgbClr val="FF0000"/>
              </a:solidFill>
            </a:endParaRPr>
          </a:p>
          <a:p>
            <a:pPr eaLnBrk="1" hangingPunct="1"/>
            <a:r>
              <a:rPr lang="en-US" sz="3200">
                <a:solidFill>
                  <a:schemeClr val="tx2"/>
                </a:solidFill>
              </a:rPr>
              <a:t> 			ADD </a:t>
            </a:r>
            <a:r>
              <a:rPr lang="en-US" sz="3200" b="1" i="1">
                <a:solidFill>
                  <a:srgbClr val="FF0000"/>
                </a:solidFill>
              </a:rPr>
              <a:t>-ing</a:t>
            </a:r>
            <a:r>
              <a:rPr lang="en-US" sz="3200"/>
              <a:t>; </a:t>
            </a:r>
          </a:p>
          <a:p>
            <a:pPr eaLnBrk="1" hangingPunct="1"/>
            <a:r>
              <a:rPr lang="en-US" sz="2400"/>
              <a:t>         </a:t>
            </a:r>
            <a:r>
              <a:rPr lang="en-US" sz="2800">
                <a:solidFill>
                  <a:srgbClr val="800080"/>
                </a:solidFill>
              </a:rPr>
              <a:t>DO NOT DOUBLE THE CONSONANT</a:t>
            </a:r>
            <a:endParaRPr lang="en-US" sz="2800" b="1" i="1">
              <a:solidFill>
                <a:srgbClr val="800080"/>
              </a:solidFill>
            </a:endParaRPr>
          </a:p>
        </p:txBody>
      </p:sp>
      <p:sp>
        <p:nvSpPr>
          <p:cNvPr id="21509" name="Text Box 8"/>
          <p:cNvSpPr txBox="1">
            <a:spLocks noChangeArrowheads="1"/>
          </p:cNvSpPr>
          <p:nvPr/>
        </p:nvSpPr>
        <p:spPr bwMode="auto">
          <a:xfrm>
            <a:off x="2724150" y="3810000"/>
            <a:ext cx="18605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eaLnBrk="1" hangingPunct="1"/>
            <a:r>
              <a:rPr lang="en-US" sz="5400">
                <a:solidFill>
                  <a:schemeClr val="tx2"/>
                </a:solidFill>
              </a:rPr>
              <a:t>sl</a:t>
            </a:r>
            <a:r>
              <a:rPr lang="en-US" sz="5400" b="1" i="1">
                <a:solidFill>
                  <a:schemeClr val="tx2"/>
                </a:solidFill>
              </a:rPr>
              <a:t>eep</a:t>
            </a:r>
          </a:p>
        </p:txBody>
      </p:sp>
      <p:sp>
        <p:nvSpPr>
          <p:cNvPr id="350217" name="Rectangle 9"/>
          <p:cNvSpPr>
            <a:spLocks noChangeArrowheads="1"/>
          </p:cNvSpPr>
          <p:nvPr/>
        </p:nvSpPr>
        <p:spPr bwMode="auto">
          <a:xfrm>
            <a:off x="4114800" y="3810000"/>
            <a:ext cx="152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400" b="1" i="1">
                <a:solidFill>
                  <a:schemeClr val="tx2"/>
                </a:solidFill>
              </a:rPr>
              <a:t>  </a:t>
            </a:r>
            <a:r>
              <a:rPr lang="en-US" sz="5400" b="1" i="1">
                <a:solidFill>
                  <a:srgbClr val="FF0000"/>
                </a:solidFill>
              </a:rPr>
              <a:t>ing</a:t>
            </a:r>
          </a:p>
        </p:txBody>
      </p:sp>
      <p:sp>
        <p:nvSpPr>
          <p:cNvPr id="21511" name="Text Box 10"/>
          <p:cNvSpPr txBox="1">
            <a:spLocks noChangeArrowheads="1"/>
          </p:cNvSpPr>
          <p:nvPr/>
        </p:nvSpPr>
        <p:spPr bwMode="auto">
          <a:xfrm>
            <a:off x="152400" y="2057400"/>
            <a:ext cx="10636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eaLnBrk="1" hangingPunct="1"/>
            <a:r>
              <a:rPr lang="en-US" sz="3200" b="1">
                <a:solidFill>
                  <a:schemeClr val="tx2"/>
                </a:solidFill>
              </a:rPr>
              <a:t>Rule</a:t>
            </a:r>
          </a:p>
          <a:p>
            <a:pPr algn="ctr" eaLnBrk="1" hangingPunct="1"/>
            <a:r>
              <a:rPr lang="en-US" sz="3200" b="1">
                <a:solidFill>
                  <a:schemeClr val="tx2"/>
                </a:solidFill>
              </a:rPr>
              <a:t> 3</a:t>
            </a:r>
          </a:p>
        </p:txBody>
      </p:sp>
      <p:sp>
        <p:nvSpPr>
          <p:cNvPr id="21512" name="Text Box 11"/>
          <p:cNvSpPr txBox="1">
            <a:spLocks noChangeArrowheads="1"/>
          </p:cNvSpPr>
          <p:nvPr/>
        </p:nvSpPr>
        <p:spPr bwMode="auto">
          <a:xfrm>
            <a:off x="1219200" y="4038600"/>
            <a:ext cx="16240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eaLnBrk="1" hangingPunct="1"/>
            <a:r>
              <a:rPr lang="en-US" sz="3200" b="1">
                <a:solidFill>
                  <a:schemeClr val="tx2"/>
                </a:solidFill>
                <a:latin typeface="Bradley Hand ITC" pitchFamily="66" charset="0"/>
              </a:rPr>
              <a:t>example:</a:t>
            </a:r>
          </a:p>
        </p:txBody>
      </p:sp>
      <p:sp>
        <p:nvSpPr>
          <p:cNvPr id="350220" name="Line 12"/>
          <p:cNvSpPr>
            <a:spLocks noChangeShapeType="1"/>
          </p:cNvSpPr>
          <p:nvPr/>
        </p:nvSpPr>
        <p:spPr bwMode="auto">
          <a:xfrm>
            <a:off x="2438400" y="2514600"/>
            <a:ext cx="1447800" cy="1600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50221" name="Line 13"/>
          <p:cNvSpPr>
            <a:spLocks noChangeShapeType="1"/>
          </p:cNvSpPr>
          <p:nvPr/>
        </p:nvSpPr>
        <p:spPr bwMode="auto">
          <a:xfrm>
            <a:off x="2133600" y="2590800"/>
            <a:ext cx="1371600" cy="1524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50222" name="Line 14"/>
          <p:cNvSpPr>
            <a:spLocks noChangeShapeType="1"/>
          </p:cNvSpPr>
          <p:nvPr/>
        </p:nvSpPr>
        <p:spPr bwMode="auto">
          <a:xfrm flipH="1">
            <a:off x="4343400" y="2514600"/>
            <a:ext cx="1600200" cy="1600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1516" name="Rectangle 19"/>
          <p:cNvSpPr>
            <a:spLocks noChangeArrowheads="1"/>
          </p:cNvSpPr>
          <p:nvPr/>
        </p:nvSpPr>
        <p:spPr bwMode="auto">
          <a:xfrm>
            <a:off x="228600" y="1219200"/>
            <a:ext cx="8683625" cy="4648200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7" name="Line 20"/>
          <p:cNvSpPr>
            <a:spLocks noChangeShapeType="1"/>
          </p:cNvSpPr>
          <p:nvPr/>
        </p:nvSpPr>
        <p:spPr bwMode="auto">
          <a:xfrm flipH="1">
            <a:off x="1219200" y="1295400"/>
            <a:ext cx="0" cy="4572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1518" name="Line 21"/>
          <p:cNvSpPr>
            <a:spLocks noChangeShapeType="1"/>
          </p:cNvSpPr>
          <p:nvPr/>
        </p:nvSpPr>
        <p:spPr bwMode="auto">
          <a:xfrm>
            <a:off x="1219200" y="1828800"/>
            <a:ext cx="76962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1371600" y="1295400"/>
            <a:ext cx="7086600" cy="457200"/>
          </a:xfrm>
          <a:prstGeom prst="rect">
            <a:avLst/>
          </a:prstGeom>
          <a:solidFill>
            <a:schemeClr val="bg1"/>
          </a:solidFill>
          <a:ln>
            <a:noFill/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marL="609600" indent="-609600" fontAlgn="auto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5000"/>
              <a:defRPr/>
            </a:pPr>
            <a:r>
              <a:rPr lang="en-US" sz="2600" b="1" dirty="0">
                <a:solidFill>
                  <a:srgbClr val="FF0000"/>
                </a:solidFill>
                <a:latin typeface="+mn-lt"/>
              </a:rPr>
              <a:t>		   </a:t>
            </a:r>
            <a:r>
              <a:rPr lang="en-US" sz="2600" dirty="0">
                <a:solidFill>
                  <a:srgbClr val="800080"/>
                </a:solidFill>
                <a:latin typeface="+mn-lt"/>
              </a:rPr>
              <a:t>END OF VERB      </a:t>
            </a:r>
            <a:r>
              <a:rPr lang="en-US" sz="2600" dirty="0">
                <a:solidFill>
                  <a:srgbClr val="FF0000"/>
                </a:solidFill>
                <a:latin typeface="+mn-lt"/>
              </a:rPr>
              <a:t>	     </a:t>
            </a:r>
            <a:r>
              <a:rPr lang="en-US" sz="2600" b="1" i="1" dirty="0">
                <a:solidFill>
                  <a:srgbClr val="FF0000"/>
                </a:solidFill>
                <a:latin typeface="+mn-lt"/>
              </a:rPr>
              <a:t>-ING</a:t>
            </a:r>
            <a:r>
              <a:rPr lang="en-US" sz="2600" dirty="0">
                <a:latin typeface="+mn-lt"/>
              </a:rPr>
              <a:t> </a:t>
            </a:r>
            <a:r>
              <a:rPr lang="en-US" sz="2600" dirty="0">
                <a:solidFill>
                  <a:srgbClr val="800080"/>
                </a:solidFill>
                <a:latin typeface="+mn-lt"/>
              </a:rPr>
              <a:t>FORM</a:t>
            </a:r>
          </a:p>
        </p:txBody>
      </p:sp>
      <p:sp>
        <p:nvSpPr>
          <p:cNvPr id="21520" name="Line 7"/>
          <p:cNvSpPr>
            <a:spLocks noChangeShapeType="1"/>
          </p:cNvSpPr>
          <p:nvPr/>
        </p:nvSpPr>
        <p:spPr bwMode="auto">
          <a:xfrm>
            <a:off x="5181600" y="1524000"/>
            <a:ext cx="838200" cy="0"/>
          </a:xfrm>
          <a:prstGeom prst="line">
            <a:avLst/>
          </a:prstGeom>
          <a:noFill/>
          <a:ln w="57150">
            <a:solidFill>
              <a:srgbClr val="3333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 advTm="16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50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350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350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5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2000" fill="hold"/>
                                        <p:tgtEl>
                                          <p:spTgt spid="3502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" presetID="5" presetClass="emph" presetSubtype="3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350217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italic"/>
                                      </p:to>
                                    </p:set>
                                    <p:set>
                                      <p:cBhvr override="childStyle">
                                        <p:cTn id="39" dur="indefinite"/>
                                        <p:tgtEl>
                                          <p:spTgt spid="35021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35021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7" grpId="0"/>
      <p:bldP spid="350217" grpId="1"/>
      <p:bldP spid="350217" grpId="2"/>
      <p:bldP spid="350220" grpId="0" animBg="1"/>
      <p:bldP spid="350220" grpId="1" animBg="1"/>
      <p:bldP spid="350221" grpId="0" animBg="1"/>
      <p:bldP spid="350221" grpId="1" animBg="1"/>
      <p:bldP spid="350222" grpId="0" animBg="1"/>
      <p:bldP spid="350222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fld id="{77311CBB-E094-43FE-B604-F3E1F1FED659}" type="slidenum">
              <a:rPr lang="en-US" smtClean="0">
                <a:solidFill>
                  <a:schemeClr val="bg2"/>
                </a:solidFill>
              </a:rPr>
              <a:pPr eaLnBrk="1" hangingPunct="1"/>
              <a:t>19</a:t>
            </a:fld>
            <a:endParaRPr lang="en-US" smtClean="0">
              <a:solidFill>
                <a:schemeClr val="bg2"/>
              </a:solidFill>
            </a:endParaRPr>
          </a:p>
        </p:txBody>
      </p:sp>
      <p:sp>
        <p:nvSpPr>
          <p:cNvPr id="22531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4-2  SPELLING OF </a:t>
            </a:r>
            <a:r>
              <a:rPr lang="en-US" i="1" smtClean="0"/>
              <a:t>-ING</a:t>
            </a:r>
            <a:endParaRPr lang="en-US" smtClean="0"/>
          </a:p>
        </p:txBody>
      </p:sp>
      <p:sp>
        <p:nvSpPr>
          <p:cNvPr id="22532" name="Rectangle 15"/>
          <p:cNvSpPr>
            <a:spLocks noChangeArrowheads="1"/>
          </p:cNvSpPr>
          <p:nvPr/>
        </p:nvSpPr>
        <p:spPr bwMode="auto">
          <a:xfrm>
            <a:off x="1219200" y="1828800"/>
            <a:ext cx="7772400" cy="1371600"/>
          </a:xfrm>
          <a:prstGeom prst="rect">
            <a:avLst/>
          </a:prstGeom>
          <a:solidFill>
            <a:srgbClr val="FF0000">
              <a:alpha val="1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1911" name="Text Box 7"/>
          <p:cNvSpPr txBox="1">
            <a:spLocks noChangeArrowheads="1"/>
          </p:cNvSpPr>
          <p:nvPr/>
        </p:nvSpPr>
        <p:spPr bwMode="auto">
          <a:xfrm>
            <a:off x="1143000" y="2035175"/>
            <a:ext cx="7696200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US" sz="3600">
                <a:solidFill>
                  <a:schemeClr val="tx2"/>
                </a:solidFill>
              </a:rPr>
              <a:t> TWO CONSONANTS</a:t>
            </a:r>
            <a:endParaRPr lang="en-US" sz="3600" b="1">
              <a:solidFill>
                <a:srgbClr val="FF0000"/>
              </a:solidFill>
            </a:endParaRPr>
          </a:p>
          <a:p>
            <a:pPr eaLnBrk="1" hangingPunct="1"/>
            <a:r>
              <a:rPr lang="en-US" sz="3200">
                <a:solidFill>
                  <a:schemeClr val="tx2"/>
                </a:solidFill>
              </a:rPr>
              <a:t> 			ADD </a:t>
            </a:r>
            <a:r>
              <a:rPr lang="en-US" sz="3200" b="1" i="1">
                <a:solidFill>
                  <a:srgbClr val="FF0000"/>
                </a:solidFill>
              </a:rPr>
              <a:t>-ing</a:t>
            </a:r>
            <a:r>
              <a:rPr lang="en-US" sz="3200"/>
              <a:t>; </a:t>
            </a:r>
          </a:p>
          <a:p>
            <a:pPr eaLnBrk="1" hangingPunct="1"/>
            <a:r>
              <a:rPr lang="en-US" sz="2400"/>
              <a:t>	</a:t>
            </a:r>
            <a:r>
              <a:rPr lang="en-US" sz="2800">
                <a:solidFill>
                  <a:srgbClr val="FF0000"/>
                </a:solidFill>
              </a:rPr>
              <a:t>DON’T DOUBLE THE CONSONANT</a:t>
            </a:r>
            <a:endParaRPr lang="en-US" sz="2800" b="1" i="1">
              <a:solidFill>
                <a:srgbClr val="FF0000"/>
              </a:solidFill>
            </a:endParaRPr>
          </a:p>
        </p:txBody>
      </p:sp>
      <p:sp>
        <p:nvSpPr>
          <p:cNvPr id="22534" name="Text Box 8"/>
          <p:cNvSpPr txBox="1">
            <a:spLocks noChangeArrowheads="1"/>
          </p:cNvSpPr>
          <p:nvPr/>
        </p:nvSpPr>
        <p:spPr bwMode="auto">
          <a:xfrm>
            <a:off x="2705100" y="3886200"/>
            <a:ext cx="19748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eaLnBrk="1" hangingPunct="1"/>
            <a:r>
              <a:rPr lang="en-US" sz="5400">
                <a:solidFill>
                  <a:schemeClr val="tx2"/>
                </a:solidFill>
              </a:rPr>
              <a:t>bru</a:t>
            </a:r>
            <a:r>
              <a:rPr lang="en-US" sz="5400" b="1" i="1">
                <a:solidFill>
                  <a:schemeClr val="tx2"/>
                </a:solidFill>
              </a:rPr>
              <a:t>sh</a:t>
            </a:r>
          </a:p>
        </p:txBody>
      </p:sp>
      <p:sp>
        <p:nvSpPr>
          <p:cNvPr id="251913" name="Rectangle 9"/>
          <p:cNvSpPr>
            <a:spLocks noChangeArrowheads="1"/>
          </p:cNvSpPr>
          <p:nvPr/>
        </p:nvSpPr>
        <p:spPr bwMode="auto">
          <a:xfrm>
            <a:off x="4191000" y="3886200"/>
            <a:ext cx="152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400" b="1" i="1">
                <a:solidFill>
                  <a:schemeClr val="tx2"/>
                </a:solidFill>
              </a:rPr>
              <a:t>  </a:t>
            </a:r>
            <a:r>
              <a:rPr lang="en-US" sz="5400" b="1" i="1">
                <a:solidFill>
                  <a:srgbClr val="FF0000"/>
                </a:solidFill>
              </a:rPr>
              <a:t>ing</a:t>
            </a:r>
          </a:p>
        </p:txBody>
      </p:sp>
      <p:sp>
        <p:nvSpPr>
          <p:cNvPr id="22536" name="Text Box 10"/>
          <p:cNvSpPr txBox="1">
            <a:spLocks noChangeArrowheads="1"/>
          </p:cNvSpPr>
          <p:nvPr/>
        </p:nvSpPr>
        <p:spPr bwMode="auto">
          <a:xfrm>
            <a:off x="152400" y="2057400"/>
            <a:ext cx="10636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eaLnBrk="1" hangingPunct="1"/>
            <a:r>
              <a:rPr lang="en-US" sz="3200" b="1">
                <a:solidFill>
                  <a:schemeClr val="tx2"/>
                </a:solidFill>
              </a:rPr>
              <a:t>Rule</a:t>
            </a:r>
          </a:p>
          <a:p>
            <a:pPr algn="ctr" eaLnBrk="1" hangingPunct="1"/>
            <a:r>
              <a:rPr lang="en-US" sz="3200" b="1">
                <a:solidFill>
                  <a:schemeClr val="tx2"/>
                </a:solidFill>
              </a:rPr>
              <a:t> 4</a:t>
            </a:r>
          </a:p>
        </p:txBody>
      </p:sp>
      <p:sp>
        <p:nvSpPr>
          <p:cNvPr id="22537" name="Text Box 11"/>
          <p:cNvSpPr txBox="1">
            <a:spLocks noChangeArrowheads="1"/>
          </p:cNvSpPr>
          <p:nvPr/>
        </p:nvSpPr>
        <p:spPr bwMode="auto">
          <a:xfrm>
            <a:off x="1219200" y="4191000"/>
            <a:ext cx="16240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eaLnBrk="1" hangingPunct="1"/>
            <a:r>
              <a:rPr lang="en-US" sz="3200" b="1">
                <a:solidFill>
                  <a:schemeClr val="tx2"/>
                </a:solidFill>
                <a:latin typeface="Bradley Hand ITC" pitchFamily="66" charset="0"/>
              </a:rPr>
              <a:t>example:</a:t>
            </a:r>
          </a:p>
        </p:txBody>
      </p:sp>
      <p:sp>
        <p:nvSpPr>
          <p:cNvPr id="251916" name="Line 12"/>
          <p:cNvSpPr>
            <a:spLocks noChangeShapeType="1"/>
          </p:cNvSpPr>
          <p:nvPr/>
        </p:nvSpPr>
        <p:spPr bwMode="auto">
          <a:xfrm>
            <a:off x="2438400" y="2514600"/>
            <a:ext cx="1447800" cy="1676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51918" name="Line 14"/>
          <p:cNvSpPr>
            <a:spLocks noChangeShapeType="1"/>
          </p:cNvSpPr>
          <p:nvPr/>
        </p:nvSpPr>
        <p:spPr bwMode="auto">
          <a:xfrm>
            <a:off x="2895600" y="2667000"/>
            <a:ext cx="1295400" cy="1371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2540" name="Rectangle 19"/>
          <p:cNvSpPr>
            <a:spLocks noChangeArrowheads="1"/>
          </p:cNvSpPr>
          <p:nvPr/>
        </p:nvSpPr>
        <p:spPr bwMode="auto">
          <a:xfrm>
            <a:off x="228600" y="1219200"/>
            <a:ext cx="8683625" cy="4495800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1" name="Line 20"/>
          <p:cNvSpPr>
            <a:spLocks noChangeShapeType="1"/>
          </p:cNvSpPr>
          <p:nvPr/>
        </p:nvSpPr>
        <p:spPr bwMode="auto">
          <a:xfrm>
            <a:off x="1219200" y="1828800"/>
            <a:ext cx="76962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542" name="Line 21"/>
          <p:cNvSpPr>
            <a:spLocks noChangeShapeType="1"/>
          </p:cNvSpPr>
          <p:nvPr/>
        </p:nvSpPr>
        <p:spPr bwMode="auto">
          <a:xfrm>
            <a:off x="1219200" y="1219200"/>
            <a:ext cx="0" cy="44958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543" name="Line 22"/>
          <p:cNvSpPr>
            <a:spLocks noChangeShapeType="1"/>
          </p:cNvSpPr>
          <p:nvPr/>
        </p:nvSpPr>
        <p:spPr bwMode="auto">
          <a:xfrm>
            <a:off x="4419600" y="1600200"/>
            <a:ext cx="838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1371600" y="1295400"/>
            <a:ext cx="7086600" cy="457200"/>
          </a:xfrm>
          <a:prstGeom prst="rect">
            <a:avLst/>
          </a:prstGeom>
          <a:solidFill>
            <a:schemeClr val="bg1"/>
          </a:solidFill>
          <a:ln>
            <a:noFill/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marL="609600" indent="-609600" fontAlgn="auto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5000"/>
              <a:defRPr/>
            </a:pPr>
            <a:r>
              <a:rPr lang="en-US" sz="2600" b="1" dirty="0">
                <a:solidFill>
                  <a:srgbClr val="FF0000"/>
                </a:solidFill>
                <a:latin typeface="+mn-lt"/>
              </a:rPr>
              <a:t>		   </a:t>
            </a:r>
            <a:r>
              <a:rPr lang="en-US" sz="2600" dirty="0">
                <a:latin typeface="+mn-lt"/>
              </a:rPr>
              <a:t>END OF VERB     </a:t>
            </a:r>
            <a:r>
              <a:rPr lang="en-US" sz="2600" dirty="0">
                <a:solidFill>
                  <a:srgbClr val="FF0000"/>
                </a:solidFill>
                <a:latin typeface="+mn-lt"/>
              </a:rPr>
              <a:t> 	     </a:t>
            </a:r>
            <a:r>
              <a:rPr lang="en-US" sz="2600" b="1" i="1" dirty="0">
                <a:solidFill>
                  <a:srgbClr val="FF0000"/>
                </a:solidFill>
                <a:latin typeface="+mn-lt"/>
              </a:rPr>
              <a:t>-ING</a:t>
            </a:r>
            <a:r>
              <a:rPr lang="en-US" sz="2600" dirty="0">
                <a:latin typeface="+mn-lt"/>
              </a:rPr>
              <a:t> FORM</a:t>
            </a:r>
          </a:p>
        </p:txBody>
      </p:sp>
      <p:sp>
        <p:nvSpPr>
          <p:cNvPr id="22545" name="Line 7"/>
          <p:cNvSpPr>
            <a:spLocks noChangeShapeType="1"/>
          </p:cNvSpPr>
          <p:nvPr/>
        </p:nvSpPr>
        <p:spPr bwMode="auto">
          <a:xfrm>
            <a:off x="5181600" y="1524000"/>
            <a:ext cx="838200" cy="0"/>
          </a:xfrm>
          <a:prstGeom prst="line">
            <a:avLst/>
          </a:prstGeom>
          <a:noFill/>
          <a:ln w="57150">
            <a:solidFill>
              <a:srgbClr val="3333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</p:spTree>
  </p:cSld>
  <p:clrMapOvr>
    <a:masterClrMapping/>
  </p:clrMapOvr>
  <p:transition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1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51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251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251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3" presetClass="emph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000" fill="hold"/>
                                        <p:tgtEl>
                                          <p:spTgt spid="2519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6" presetID="5" presetClass="emph" presetSubtype="3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override="childStyle">
                                        <p:cTn id="37" dur="indefinite"/>
                                        <p:tgtEl>
                                          <p:spTgt spid="25191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italic"/>
                                      </p:to>
                                    </p:se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25191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9" dur="indefinite"/>
                                        <p:tgtEl>
                                          <p:spTgt spid="25191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13" grpId="0"/>
      <p:bldP spid="251913" grpId="1"/>
      <p:bldP spid="251913" grpId="2"/>
      <p:bldP spid="251916" grpId="0" animBg="1"/>
      <p:bldP spid="251916" grpId="1" animBg="1"/>
      <p:bldP spid="251918" grpId="0" animBg="1"/>
      <p:bldP spid="251918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smtClean="0">
                <a:solidFill>
                  <a:schemeClr val="tx1"/>
                </a:solidFill>
              </a:rPr>
              <a:t>Present Continuous</a:t>
            </a:r>
            <a:r>
              <a:rPr lang="en-US" sz="3600" smtClean="0">
                <a:solidFill>
                  <a:schemeClr val="tx1"/>
                </a:solidFill>
              </a:rPr>
              <a:t> </a:t>
            </a:r>
            <a:endParaRPr lang="es-ES" sz="3600" smtClean="0">
              <a:solidFill>
                <a:schemeClr val="tx1"/>
              </a:solidFill>
            </a:endParaRPr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5813" y="2071688"/>
            <a:ext cx="7640637" cy="1824037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fld id="{9B0E7726-B932-4682-A933-21C7FF57E96B}" type="slidenum">
              <a:rPr lang="en-US" smtClean="0">
                <a:solidFill>
                  <a:schemeClr val="bg2"/>
                </a:solidFill>
              </a:rPr>
              <a:pPr eaLnBrk="1" hangingPunct="1"/>
              <a:t>20</a:t>
            </a:fld>
            <a:endParaRPr lang="en-US" smtClean="0">
              <a:solidFill>
                <a:schemeClr val="bg2"/>
              </a:solidFill>
            </a:endParaRPr>
          </a:p>
        </p:txBody>
      </p:sp>
      <p:sp>
        <p:nvSpPr>
          <p:cNvPr id="23555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4-2  SPELLING OF </a:t>
            </a:r>
            <a:r>
              <a:rPr lang="en-US" i="1" smtClean="0"/>
              <a:t>-ING</a:t>
            </a:r>
            <a:endParaRPr lang="en-US" smtClean="0"/>
          </a:p>
        </p:txBody>
      </p:sp>
      <p:sp>
        <p:nvSpPr>
          <p:cNvPr id="23556" name="Rectangle 14"/>
          <p:cNvSpPr>
            <a:spLocks noChangeArrowheads="1"/>
          </p:cNvSpPr>
          <p:nvPr/>
        </p:nvSpPr>
        <p:spPr bwMode="auto">
          <a:xfrm>
            <a:off x="1219200" y="1828800"/>
            <a:ext cx="7772400" cy="1371600"/>
          </a:xfrm>
          <a:prstGeom prst="rect">
            <a:avLst/>
          </a:prstGeom>
          <a:solidFill>
            <a:srgbClr val="FF0000">
              <a:alpha val="1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2935" name="Text Box 7"/>
          <p:cNvSpPr txBox="1">
            <a:spLocks noChangeArrowheads="1"/>
          </p:cNvSpPr>
          <p:nvPr/>
        </p:nvSpPr>
        <p:spPr bwMode="auto">
          <a:xfrm>
            <a:off x="1143000" y="2035175"/>
            <a:ext cx="7772400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US" sz="3600">
                <a:solidFill>
                  <a:schemeClr val="tx2"/>
                </a:solidFill>
              </a:rPr>
              <a:t> TWO CONSONANTS</a:t>
            </a:r>
            <a:endParaRPr lang="en-US" sz="3600" b="1">
              <a:solidFill>
                <a:srgbClr val="FF0000"/>
              </a:solidFill>
            </a:endParaRPr>
          </a:p>
          <a:p>
            <a:pPr eaLnBrk="1" hangingPunct="1"/>
            <a:r>
              <a:rPr lang="en-US" sz="3200">
                <a:solidFill>
                  <a:schemeClr val="tx2"/>
                </a:solidFill>
              </a:rPr>
              <a:t> 			ADD </a:t>
            </a:r>
            <a:r>
              <a:rPr lang="en-US" sz="3200" b="1" i="1">
                <a:solidFill>
                  <a:srgbClr val="FF0000"/>
                </a:solidFill>
              </a:rPr>
              <a:t>-ing</a:t>
            </a:r>
            <a:r>
              <a:rPr lang="en-US" sz="3200"/>
              <a:t>; </a:t>
            </a:r>
          </a:p>
          <a:p>
            <a:pPr eaLnBrk="1" hangingPunct="1"/>
            <a:r>
              <a:rPr lang="en-US" sz="2400"/>
              <a:t>	</a:t>
            </a:r>
            <a:r>
              <a:rPr lang="en-US" sz="2800">
                <a:solidFill>
                  <a:srgbClr val="800080"/>
                </a:solidFill>
              </a:rPr>
              <a:t>DON’T DOUBLE THE CONSONANT</a:t>
            </a:r>
            <a:endParaRPr lang="en-US" sz="2800" b="1" i="1">
              <a:solidFill>
                <a:srgbClr val="800080"/>
              </a:solidFill>
            </a:endParaRPr>
          </a:p>
        </p:txBody>
      </p:sp>
      <p:sp>
        <p:nvSpPr>
          <p:cNvPr id="23558" name="Text Box 8"/>
          <p:cNvSpPr txBox="1">
            <a:spLocks noChangeArrowheads="1"/>
          </p:cNvSpPr>
          <p:nvPr/>
        </p:nvSpPr>
        <p:spPr bwMode="auto">
          <a:xfrm>
            <a:off x="2781300" y="3886200"/>
            <a:ext cx="17462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eaLnBrk="1" hangingPunct="1"/>
            <a:r>
              <a:rPr lang="en-US" sz="5400">
                <a:solidFill>
                  <a:schemeClr val="tx2"/>
                </a:solidFill>
              </a:rPr>
              <a:t>dri</a:t>
            </a:r>
            <a:r>
              <a:rPr lang="en-US" sz="5400" b="1" i="1">
                <a:solidFill>
                  <a:schemeClr val="tx2"/>
                </a:solidFill>
              </a:rPr>
              <a:t>nk</a:t>
            </a:r>
          </a:p>
        </p:txBody>
      </p:sp>
      <p:sp>
        <p:nvSpPr>
          <p:cNvPr id="252937" name="Rectangle 9"/>
          <p:cNvSpPr>
            <a:spLocks noChangeArrowheads="1"/>
          </p:cNvSpPr>
          <p:nvPr/>
        </p:nvSpPr>
        <p:spPr bwMode="auto">
          <a:xfrm>
            <a:off x="4038600" y="3886200"/>
            <a:ext cx="152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400" b="1" i="1">
                <a:solidFill>
                  <a:schemeClr val="tx2"/>
                </a:solidFill>
              </a:rPr>
              <a:t>  </a:t>
            </a:r>
            <a:r>
              <a:rPr lang="en-US" sz="5400" b="1" i="1">
                <a:solidFill>
                  <a:srgbClr val="FF0000"/>
                </a:solidFill>
              </a:rPr>
              <a:t>ing</a:t>
            </a:r>
          </a:p>
        </p:txBody>
      </p:sp>
      <p:sp>
        <p:nvSpPr>
          <p:cNvPr id="23560" name="Text Box 11"/>
          <p:cNvSpPr txBox="1">
            <a:spLocks noChangeArrowheads="1"/>
          </p:cNvSpPr>
          <p:nvPr/>
        </p:nvSpPr>
        <p:spPr bwMode="auto">
          <a:xfrm>
            <a:off x="1219200" y="4191000"/>
            <a:ext cx="16240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eaLnBrk="1" hangingPunct="1"/>
            <a:r>
              <a:rPr lang="en-US" sz="3200" b="1">
                <a:solidFill>
                  <a:schemeClr val="tx2"/>
                </a:solidFill>
                <a:latin typeface="Bradley Hand ITC" pitchFamily="66" charset="0"/>
              </a:rPr>
              <a:t>example:</a:t>
            </a:r>
          </a:p>
        </p:txBody>
      </p:sp>
      <p:sp>
        <p:nvSpPr>
          <p:cNvPr id="252940" name="Line 12"/>
          <p:cNvSpPr>
            <a:spLocks noChangeShapeType="1"/>
          </p:cNvSpPr>
          <p:nvPr/>
        </p:nvSpPr>
        <p:spPr bwMode="auto">
          <a:xfrm>
            <a:off x="2438400" y="2514600"/>
            <a:ext cx="1676400" cy="1524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52941" name="Line 13"/>
          <p:cNvSpPr>
            <a:spLocks noChangeShapeType="1"/>
          </p:cNvSpPr>
          <p:nvPr/>
        </p:nvSpPr>
        <p:spPr bwMode="auto">
          <a:xfrm>
            <a:off x="2209800" y="2514600"/>
            <a:ext cx="1600200" cy="1600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3563" name="Rectangle 18"/>
          <p:cNvSpPr>
            <a:spLocks noChangeArrowheads="1"/>
          </p:cNvSpPr>
          <p:nvPr/>
        </p:nvSpPr>
        <p:spPr bwMode="auto">
          <a:xfrm>
            <a:off x="228600" y="1219200"/>
            <a:ext cx="8683625" cy="4267200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Line 19"/>
          <p:cNvSpPr>
            <a:spLocks noChangeShapeType="1"/>
          </p:cNvSpPr>
          <p:nvPr/>
        </p:nvSpPr>
        <p:spPr bwMode="auto">
          <a:xfrm>
            <a:off x="1219200" y="1828800"/>
            <a:ext cx="7696200" cy="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65" name="Line 20"/>
          <p:cNvSpPr>
            <a:spLocks noChangeShapeType="1"/>
          </p:cNvSpPr>
          <p:nvPr/>
        </p:nvSpPr>
        <p:spPr bwMode="auto">
          <a:xfrm>
            <a:off x="1219200" y="1219200"/>
            <a:ext cx="0" cy="42672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66" name="Text Box 21"/>
          <p:cNvSpPr txBox="1">
            <a:spLocks noChangeArrowheads="1"/>
          </p:cNvSpPr>
          <p:nvPr/>
        </p:nvSpPr>
        <p:spPr bwMode="auto">
          <a:xfrm>
            <a:off x="152400" y="2057400"/>
            <a:ext cx="10636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eaLnBrk="1" hangingPunct="1"/>
            <a:r>
              <a:rPr lang="en-US" sz="3200" b="1">
                <a:solidFill>
                  <a:schemeClr val="tx2"/>
                </a:solidFill>
              </a:rPr>
              <a:t>Rule</a:t>
            </a:r>
          </a:p>
          <a:p>
            <a:pPr algn="ctr" eaLnBrk="1" hangingPunct="1"/>
            <a:r>
              <a:rPr lang="en-US" sz="3200" b="1">
                <a:solidFill>
                  <a:schemeClr val="tx2"/>
                </a:solidFill>
              </a:rPr>
              <a:t> 4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1447800" y="1295400"/>
            <a:ext cx="7086600" cy="457200"/>
          </a:xfrm>
          <a:prstGeom prst="rect">
            <a:avLst/>
          </a:prstGeom>
          <a:solidFill>
            <a:schemeClr val="bg1"/>
          </a:solidFill>
          <a:ln>
            <a:noFill/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marL="609600" indent="-609600" fontAlgn="auto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5000"/>
              <a:defRPr/>
            </a:pPr>
            <a:r>
              <a:rPr lang="en-US" sz="2600" b="1" dirty="0">
                <a:solidFill>
                  <a:srgbClr val="FF0000"/>
                </a:solidFill>
                <a:latin typeface="+mn-lt"/>
              </a:rPr>
              <a:t>		   </a:t>
            </a:r>
            <a:r>
              <a:rPr lang="en-US" sz="2600" dirty="0">
                <a:solidFill>
                  <a:srgbClr val="800080"/>
                </a:solidFill>
                <a:latin typeface="+mn-lt"/>
              </a:rPr>
              <a:t>END OF VERB      </a:t>
            </a:r>
            <a:r>
              <a:rPr lang="en-US" sz="2600" dirty="0">
                <a:solidFill>
                  <a:srgbClr val="FF0000"/>
                </a:solidFill>
                <a:latin typeface="+mn-lt"/>
              </a:rPr>
              <a:t>	     </a:t>
            </a:r>
            <a:r>
              <a:rPr lang="en-US" sz="2600" b="1" i="1" dirty="0">
                <a:solidFill>
                  <a:srgbClr val="FF0000"/>
                </a:solidFill>
                <a:latin typeface="+mn-lt"/>
              </a:rPr>
              <a:t>-ING</a:t>
            </a:r>
            <a:r>
              <a:rPr lang="en-US" sz="2600" dirty="0">
                <a:latin typeface="+mn-lt"/>
              </a:rPr>
              <a:t> </a:t>
            </a:r>
            <a:r>
              <a:rPr lang="en-US" sz="2600" dirty="0">
                <a:solidFill>
                  <a:srgbClr val="800080"/>
                </a:solidFill>
                <a:latin typeface="+mn-lt"/>
              </a:rPr>
              <a:t>FORM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2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52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2529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2529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5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2000" fill="hold"/>
                                        <p:tgtEl>
                                          <p:spTgt spid="2529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8" presetID="5" presetClass="emph" presetSubtype="3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9" dur="indefinite"/>
                                        <p:tgtEl>
                                          <p:spTgt spid="252937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italic"/>
                                      </p:to>
                                    </p:se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25293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1" dur="indefinite"/>
                                        <p:tgtEl>
                                          <p:spTgt spid="25293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7" grpId="0"/>
      <p:bldP spid="252937" grpId="1"/>
      <p:bldP spid="252937" grpId="2"/>
      <p:bldP spid="252940" grpId="0" animBg="1"/>
      <p:bldP spid="252940" grpId="1" animBg="1"/>
      <p:bldP spid="252941" grpId="0" animBg="1"/>
      <p:bldP spid="252941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Make </a:t>
            </a:r>
            <a:r>
              <a:rPr lang="en-US" sz="3600" smtClean="0">
                <a:solidFill>
                  <a:srgbClr val="FFFF00"/>
                </a:solidFill>
              </a:rPr>
              <a:t>–ing</a:t>
            </a:r>
            <a:r>
              <a:rPr lang="en-US" sz="3600" smtClean="0"/>
              <a:t> forms of each verb given.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538538" cy="4525963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begin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rub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listen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lie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swim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study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happen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4648200" y="1600200"/>
            <a:ext cx="4038600" cy="420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>
                <a:latin typeface="Andalus" pitchFamily="18" charset="-78"/>
                <a:cs typeface="Andalus" pitchFamily="18" charset="-78"/>
              </a:rPr>
              <a:t>get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>
                <a:latin typeface="Andalus" pitchFamily="18" charset="-78"/>
                <a:cs typeface="Andalus" pitchFamily="18" charset="-78"/>
              </a:rPr>
              <a:t>use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>
                <a:latin typeface="Andalus" pitchFamily="18" charset="-78"/>
                <a:cs typeface="Andalus" pitchFamily="18" charset="-78"/>
              </a:rPr>
              <a:t>admit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>
                <a:latin typeface="Andalus" pitchFamily="18" charset="-78"/>
                <a:cs typeface="Andalus" pitchFamily="18" charset="-78"/>
              </a:rPr>
              <a:t>try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>
                <a:latin typeface="Andalus" pitchFamily="18" charset="-78"/>
                <a:cs typeface="Andalus" pitchFamily="18" charset="-78"/>
              </a:rPr>
              <a:t>decide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>
                <a:latin typeface="Andalus" pitchFamily="18" charset="-78"/>
                <a:cs typeface="Andalus" pitchFamily="18" charset="-78"/>
              </a:rPr>
              <a:t>come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>
                <a:latin typeface="Andalus" pitchFamily="18" charset="-78"/>
                <a:cs typeface="Andalus" pitchFamily="18" charset="-78"/>
              </a:rPr>
              <a:t>put</a:t>
            </a:r>
          </a:p>
        </p:txBody>
      </p:sp>
    </p:spTree>
  </p:cSld>
  <p:clrMapOvr>
    <a:masterClrMapping/>
  </p:clrMapOvr>
  <p:transition spd="slow" advClick="0" advTm="30000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3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1000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1000"/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1000"/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1000"/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2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1000"/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3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1000"/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3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1000"/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4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1000"/>
                                        <p:tgtEl>
                                          <p:spTgt spid="12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4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1000"/>
                                        <p:tgtEl>
                                          <p:spTgt spid="12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4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1000"/>
                                        <p:tgtEl>
                                          <p:spTgt spid="12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5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1000"/>
                                        <p:tgtEl>
                                          <p:spTgt spid="122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5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1000"/>
                                        <p:tgtEl>
                                          <p:spTgt spid="12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6000"/>
                            </p:stCondLst>
                            <p:childTnLst>
                              <p:par>
                                <p:cTn id="6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1000"/>
                                        <p:tgtEl>
                                          <p:spTgt spid="122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FFFF00"/>
                </a:solidFill>
              </a:rPr>
              <a:t>–ing</a:t>
            </a:r>
            <a:r>
              <a:rPr lang="en-US" smtClean="0"/>
              <a:t> forms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begin</a:t>
            </a:r>
            <a:r>
              <a:rPr lang="en-US" sz="3600" dirty="0" smtClean="0">
                <a:solidFill>
                  <a:srgbClr val="FF0000"/>
                </a:solidFill>
              </a:rPr>
              <a:t>n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ing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rub</a:t>
            </a:r>
            <a:r>
              <a:rPr lang="en-US" sz="3600" dirty="0" smtClean="0">
                <a:solidFill>
                  <a:srgbClr val="FF0000"/>
                </a:solidFill>
              </a:rPr>
              <a:t>b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ing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listening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l</a:t>
            </a:r>
            <a:r>
              <a:rPr lang="en-US" sz="3600" dirty="0" smtClean="0">
                <a:solidFill>
                  <a:srgbClr val="FF0000"/>
                </a:solidFill>
              </a:rPr>
              <a:t>y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ing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swim</a:t>
            </a:r>
            <a:r>
              <a:rPr lang="en-US" sz="3600" dirty="0" smtClean="0">
                <a:solidFill>
                  <a:srgbClr val="FF0000"/>
                </a:solidFill>
              </a:rPr>
              <a:t>m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ing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studying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happening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800" dirty="0" smtClean="0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4716463" y="1700213"/>
            <a:ext cx="3095625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endParaRPr lang="en-US" sz="3600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 flipV="1">
            <a:off x="5003800" y="1854200"/>
            <a:ext cx="3097213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ot="10800000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endParaRPr lang="en-US" sz="360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600"/>
              <a:t>get</a:t>
            </a:r>
            <a:r>
              <a:rPr lang="en-US" sz="3600">
                <a:solidFill>
                  <a:srgbClr val="FF0000"/>
                </a:solidFill>
              </a:rPr>
              <a:t>t</a:t>
            </a:r>
            <a:r>
              <a:rPr lang="en-US" sz="3600"/>
              <a:t>ing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600"/>
              <a:t>u</a:t>
            </a:r>
            <a:r>
              <a:rPr lang="en-US" sz="3600" u="sng">
                <a:solidFill>
                  <a:srgbClr val="FF0000"/>
                </a:solidFill>
              </a:rPr>
              <a:t>si</a:t>
            </a:r>
            <a:r>
              <a:rPr lang="en-US" sz="3600"/>
              <a:t>ng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600"/>
              <a:t>admit</a:t>
            </a:r>
            <a:r>
              <a:rPr lang="en-US" sz="3600">
                <a:solidFill>
                  <a:srgbClr val="FF0000"/>
                </a:solidFill>
              </a:rPr>
              <a:t>t</a:t>
            </a:r>
            <a:r>
              <a:rPr lang="en-US" sz="3600"/>
              <a:t>ing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600"/>
              <a:t>trying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600"/>
              <a:t>deci</a:t>
            </a:r>
            <a:r>
              <a:rPr lang="en-US" sz="3600" u="sng">
                <a:solidFill>
                  <a:srgbClr val="FF0000"/>
                </a:solidFill>
              </a:rPr>
              <a:t>di</a:t>
            </a:r>
            <a:r>
              <a:rPr lang="en-US" sz="3600"/>
              <a:t>ng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600"/>
              <a:t>co</a:t>
            </a:r>
            <a:r>
              <a:rPr lang="en-US" sz="3600" u="sng">
                <a:solidFill>
                  <a:srgbClr val="FF0000"/>
                </a:solidFill>
              </a:rPr>
              <a:t>mi</a:t>
            </a:r>
            <a:r>
              <a:rPr lang="en-US" sz="3600"/>
              <a:t>ng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600"/>
              <a:t>put</a:t>
            </a:r>
            <a:r>
              <a:rPr lang="en-US" sz="3600">
                <a:solidFill>
                  <a:srgbClr val="FF0000"/>
                </a:solidFill>
              </a:rPr>
              <a:t>t</a:t>
            </a:r>
            <a:r>
              <a:rPr lang="en-US" sz="3600"/>
              <a:t>ing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800"/>
          </a:p>
        </p:txBody>
      </p:sp>
    </p:spTree>
  </p:cSld>
  <p:clrMapOvr>
    <a:masterClrMapping/>
  </p:clrMapOvr>
  <p:transition spd="slow" advClick="0" advTm="30000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  <p:bldP spid="13316" grpId="0" build="p"/>
      <p:bldP spid="133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ACTIONS THAT ARE HAPPENING</a:t>
            </a:r>
            <a:br>
              <a:rPr lang="en-US" smtClean="0"/>
            </a:br>
            <a:r>
              <a:rPr lang="en-US" smtClean="0"/>
              <a:t>	AT PRESENT (1)</a:t>
            </a:r>
          </a:p>
        </p:txBody>
      </p:sp>
      <p:pic>
        <p:nvPicPr>
          <p:cNvPr id="18458" name="Picture 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1484313"/>
            <a:ext cx="2519362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59" name="Rectangle 27"/>
          <p:cNvSpPr>
            <a:spLocks noGrp="1" noChangeArrowheads="1"/>
          </p:cNvSpPr>
          <p:nvPr>
            <p:ph idx="1"/>
          </p:nvPr>
        </p:nvSpPr>
        <p:spPr>
          <a:xfrm>
            <a:off x="1258888" y="4652963"/>
            <a:ext cx="7416800" cy="16287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000" smtClean="0">
                <a:solidFill>
                  <a:srgbClr val="7030A0"/>
                </a:solidFill>
              </a:rPr>
              <a:t>They are dancing right now.</a:t>
            </a:r>
          </a:p>
        </p:txBody>
      </p:sp>
    </p:spTree>
  </p:cSld>
  <p:clrMapOvr>
    <a:masterClrMapping/>
  </p:clrMapOvr>
  <p:transition spd="slow" advClick="0" advTm="10000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1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3000"/>
                                        <p:tgtEl>
                                          <p:spTgt spid="18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9" grpId="0"/>
      <p:bldP spid="1845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3" descr="aabike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71563"/>
            <a:ext cx="91440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42910" y="4429132"/>
            <a:ext cx="702543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000" dirty="0">
                <a:solidFill>
                  <a:srgbClr val="7030A0"/>
                </a:solidFill>
                <a:latin typeface="+mn-lt"/>
              </a:rPr>
              <a:t>A man is riding a bike</a:t>
            </a:r>
            <a:endParaRPr lang="en-US" sz="4000" dirty="0">
              <a:ln w="38100">
                <a:solidFill>
                  <a:schemeClr val="bg1"/>
                </a:solidFill>
              </a:ln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4" descr="aadog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8800"/>
            <a:ext cx="9144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000" y="4800600"/>
            <a:ext cx="8763000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6000" dirty="0">
                <a:ln>
                  <a:solidFill>
                    <a:schemeClr val="bg1"/>
                  </a:solidFill>
                </a:ln>
                <a:solidFill>
                  <a:srgbClr val="00FE73"/>
                </a:solidFill>
                <a:latin typeface="Cooper Black" pitchFamily="18" charset="0"/>
              </a:rPr>
              <a:t>The dog </a:t>
            </a:r>
            <a:r>
              <a:rPr lang="en-US" sz="6000" dirty="0">
                <a:ln w="28575">
                  <a:solidFill>
                    <a:schemeClr val="bg1"/>
                  </a:solidFill>
                </a:ln>
                <a:solidFill>
                  <a:srgbClr val="F38F21"/>
                </a:solidFill>
                <a:latin typeface="Cooper Black" pitchFamily="18" charset="0"/>
              </a:rPr>
              <a:t>is walking.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5105400"/>
            <a:ext cx="83058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3600" b="1" dirty="0" err="1">
                <a:ln>
                  <a:solidFill>
                    <a:schemeClr val="bg1"/>
                  </a:solidFill>
                </a:ln>
                <a:latin typeface="Gill Sans Ultra Bold" pitchFamily="34" charset="0"/>
              </a:rPr>
              <a:t>Shruti</a:t>
            </a:r>
            <a:r>
              <a:rPr lang="en-US" sz="3600" b="1" dirty="0">
                <a:ln>
                  <a:solidFill>
                    <a:schemeClr val="bg1"/>
                  </a:solidFill>
                </a:ln>
                <a:latin typeface="Gill Sans Ultra Bold" pitchFamily="34" charset="0"/>
              </a:rPr>
              <a:t>   ___________  the piano.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62200" y="5105400"/>
            <a:ext cx="294099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 b="1" dirty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Gill Sans Ultra Bold" pitchFamily="34" charset="0"/>
              </a:rPr>
              <a:t>is playing</a:t>
            </a:r>
          </a:p>
        </p:txBody>
      </p:sp>
      <p:pic>
        <p:nvPicPr>
          <p:cNvPr id="29700" name="Picture 3" descr="Picture1.w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752600"/>
            <a:ext cx="4191000" cy="273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7" descr="shorsern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"/>
            <a:ext cx="91440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52400" y="2057400"/>
            <a:ext cx="8839200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5400" dirty="0">
                <a:latin typeface="Cooper Black" pitchFamily="18" charset="0"/>
              </a:rPr>
              <a:t>The horse </a:t>
            </a:r>
            <a:r>
              <a:rPr lang="en-US" sz="5400" dirty="0">
                <a:ln w="28575">
                  <a:solidFill>
                    <a:schemeClr val="bg1"/>
                  </a:solidFill>
                </a:ln>
                <a:solidFill>
                  <a:srgbClr val="FF0000"/>
                </a:solidFill>
                <a:latin typeface="Cooper Black" pitchFamily="18" charset="0"/>
              </a:rPr>
              <a:t>is running.</a:t>
            </a:r>
          </a:p>
        </p:txBody>
      </p:sp>
      <p:pic>
        <p:nvPicPr>
          <p:cNvPr id="10" name="Picture 9" descr="aaroo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0"/>
            <a:ext cx="91440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28600" y="5486400"/>
            <a:ext cx="8915400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4800" dirty="0">
                <a:ln>
                  <a:solidFill>
                    <a:schemeClr val="bg1"/>
                  </a:solidFill>
                </a:ln>
                <a:latin typeface="Cooper Black" pitchFamily="18" charset="0"/>
              </a:rPr>
              <a:t>The kangaroo </a:t>
            </a:r>
            <a:r>
              <a:rPr lang="en-US" sz="5400" dirty="0">
                <a:ln w="28575">
                  <a:solidFill>
                    <a:schemeClr val="bg1"/>
                  </a:solidFill>
                </a:ln>
                <a:solidFill>
                  <a:srgbClr val="FF0000"/>
                </a:solidFill>
                <a:latin typeface="Cooper Black" pitchFamily="18" charset="0"/>
              </a:rPr>
              <a:t>is jumping.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fld id="{F54DDDFA-C51D-4C63-AD27-152674A55903}" type="slidenum">
              <a:rPr lang="en-US" smtClean="0">
                <a:solidFill>
                  <a:schemeClr val="bg2"/>
                </a:solidFill>
              </a:rPr>
              <a:pPr eaLnBrk="1" hangingPunct="1"/>
              <a:t>28</a:t>
            </a:fld>
            <a:endParaRPr lang="en-US" smtClean="0">
              <a:solidFill>
                <a:schemeClr val="bg2"/>
              </a:solidFill>
            </a:endParaRPr>
          </a:p>
        </p:txBody>
      </p:sp>
      <p:sp>
        <p:nvSpPr>
          <p:cNvPr id="31747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4-1  Let’s Practice</a:t>
            </a:r>
          </a:p>
        </p:txBody>
      </p:sp>
      <p:sp>
        <p:nvSpPr>
          <p:cNvPr id="31748" name="Rectangle 14"/>
          <p:cNvSpPr>
            <a:spLocks noChangeArrowheads="1"/>
          </p:cNvSpPr>
          <p:nvPr/>
        </p:nvSpPr>
        <p:spPr bwMode="auto">
          <a:xfrm>
            <a:off x="5194300" y="3276600"/>
            <a:ext cx="39497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070C0"/>
                </a:solidFill>
              </a:rPr>
              <a:t>She _________.</a:t>
            </a:r>
          </a:p>
        </p:txBody>
      </p:sp>
      <p:sp>
        <p:nvSpPr>
          <p:cNvPr id="31749" name="AutoShape 17"/>
          <p:cNvSpPr>
            <a:spLocks noChangeArrowheads="1"/>
          </p:cNvSpPr>
          <p:nvPr/>
        </p:nvSpPr>
        <p:spPr bwMode="auto">
          <a:xfrm>
            <a:off x="4038600" y="1295400"/>
            <a:ext cx="1524000" cy="76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Text Box 5"/>
          <p:cNvSpPr txBox="1">
            <a:spLocks noChangeArrowheads="1"/>
          </p:cNvSpPr>
          <p:nvPr/>
        </p:nvSpPr>
        <p:spPr bwMode="auto">
          <a:xfrm>
            <a:off x="1685925" y="1981200"/>
            <a:ext cx="57721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eaLnBrk="1" hangingPunct="1"/>
            <a:r>
              <a:rPr lang="en-US" sz="4400">
                <a:solidFill>
                  <a:schemeClr val="tx2"/>
                </a:solidFill>
              </a:rPr>
              <a:t>What is the girl doing?</a:t>
            </a:r>
          </a:p>
        </p:txBody>
      </p:sp>
      <p:sp>
        <p:nvSpPr>
          <p:cNvPr id="238598" name="Text Box 6"/>
          <p:cNvSpPr txBox="1">
            <a:spLocks noChangeArrowheads="1"/>
          </p:cNvSpPr>
          <p:nvPr/>
        </p:nvSpPr>
        <p:spPr bwMode="auto">
          <a:xfrm>
            <a:off x="6324600" y="3200400"/>
            <a:ext cx="240188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eaLnBrk="1" hangingPunct="1"/>
            <a:r>
              <a:rPr lang="en-US" sz="4000">
                <a:solidFill>
                  <a:srgbClr val="FF0000"/>
                </a:solidFill>
              </a:rPr>
              <a:t>is</a:t>
            </a:r>
            <a:r>
              <a:rPr lang="en-US" sz="4400">
                <a:solidFill>
                  <a:srgbClr val="FF0000"/>
                </a:solidFill>
              </a:rPr>
              <a:t> </a:t>
            </a:r>
            <a:r>
              <a:rPr lang="en-US" sz="4000">
                <a:solidFill>
                  <a:srgbClr val="FF0000"/>
                </a:solidFill>
              </a:rPr>
              <a:t>reading</a:t>
            </a:r>
            <a:endParaRPr lang="en-US" sz="4400">
              <a:solidFill>
                <a:srgbClr val="FF0000"/>
              </a:solidFill>
            </a:endParaRPr>
          </a:p>
        </p:txBody>
      </p:sp>
      <p:sp>
        <p:nvSpPr>
          <p:cNvPr id="31752" name="Rectangle 9"/>
          <p:cNvSpPr>
            <a:spLocks noChangeArrowheads="1"/>
          </p:cNvSpPr>
          <p:nvPr/>
        </p:nvSpPr>
        <p:spPr bwMode="auto">
          <a:xfrm>
            <a:off x="4164013" y="1295400"/>
            <a:ext cx="12573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000" b="1">
                <a:solidFill>
                  <a:srgbClr val="0070C0"/>
                </a:solidFill>
              </a:rPr>
              <a:t>read</a:t>
            </a:r>
          </a:p>
        </p:txBody>
      </p:sp>
      <p:pic>
        <p:nvPicPr>
          <p:cNvPr id="31753" name="Picture 11" descr="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19400"/>
            <a:ext cx="4410075" cy="2943225"/>
          </a:xfrm>
          <a:prstGeom prst="rect">
            <a:avLst/>
          </a:prstGeom>
          <a:noFill/>
          <a:ln w="28575" algn="ctr">
            <a:solidFill>
              <a:srgbClr val="3333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p:transition advTm="1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fld id="{16EA31B1-A6CA-4455-B466-E12DCD4C0598}" type="slidenum">
              <a:rPr lang="en-US" smtClean="0">
                <a:solidFill>
                  <a:schemeClr val="bg2"/>
                </a:solidFill>
              </a:rPr>
              <a:pPr eaLnBrk="1" hangingPunct="1"/>
              <a:t>29</a:t>
            </a:fld>
            <a:endParaRPr lang="en-US" smtClean="0">
              <a:solidFill>
                <a:schemeClr val="bg2"/>
              </a:solidFill>
            </a:endParaRPr>
          </a:p>
        </p:txBody>
      </p:sp>
      <p:sp>
        <p:nvSpPr>
          <p:cNvPr id="3277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4-1  Let’s Practice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4191000" y="2590800"/>
            <a:ext cx="4705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eaLnBrk="1" hangingPunct="1"/>
            <a:r>
              <a:rPr lang="en-US" sz="3600">
                <a:solidFill>
                  <a:schemeClr val="tx2"/>
                </a:solidFill>
              </a:rPr>
              <a:t>What is the girl doing?</a:t>
            </a:r>
          </a:p>
        </p:txBody>
      </p:sp>
      <p:sp>
        <p:nvSpPr>
          <p:cNvPr id="239620" name="Text Box 4"/>
          <p:cNvSpPr txBox="1">
            <a:spLocks noChangeArrowheads="1"/>
          </p:cNvSpPr>
          <p:nvPr/>
        </p:nvSpPr>
        <p:spPr bwMode="auto">
          <a:xfrm>
            <a:off x="5486400" y="3581400"/>
            <a:ext cx="2241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US" sz="3600">
                <a:solidFill>
                  <a:srgbClr val="FF0000"/>
                </a:solidFill>
              </a:rPr>
              <a:t>is painting</a:t>
            </a:r>
          </a:p>
        </p:txBody>
      </p:sp>
      <p:pic>
        <p:nvPicPr>
          <p:cNvPr id="32774" name="Picture 11" descr="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25" y="1752600"/>
            <a:ext cx="2900363" cy="3957638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775" name="Rectangle 14"/>
          <p:cNvSpPr>
            <a:spLocks noChangeArrowheads="1"/>
          </p:cNvSpPr>
          <p:nvPr/>
        </p:nvSpPr>
        <p:spPr bwMode="auto">
          <a:xfrm>
            <a:off x="4419600" y="3625850"/>
            <a:ext cx="389681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3333CC"/>
                </a:solidFill>
              </a:rPr>
              <a:t>She _________.</a:t>
            </a:r>
          </a:p>
        </p:txBody>
      </p:sp>
      <p:sp>
        <p:nvSpPr>
          <p:cNvPr id="32776" name="AutoShape 18"/>
          <p:cNvSpPr>
            <a:spLocks noChangeArrowheads="1"/>
          </p:cNvSpPr>
          <p:nvPr/>
        </p:nvSpPr>
        <p:spPr bwMode="auto">
          <a:xfrm>
            <a:off x="5791200" y="1295400"/>
            <a:ext cx="1524000" cy="76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7" name="Rectangle 19"/>
          <p:cNvSpPr>
            <a:spLocks noChangeArrowheads="1"/>
          </p:cNvSpPr>
          <p:nvPr/>
        </p:nvSpPr>
        <p:spPr bwMode="auto">
          <a:xfrm>
            <a:off x="5659438" y="1295400"/>
            <a:ext cx="15382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000"/>
              <a:t> </a:t>
            </a:r>
            <a:r>
              <a:rPr lang="en-US" sz="4000" b="1">
                <a:solidFill>
                  <a:schemeClr val="accent1"/>
                </a:solidFill>
              </a:rPr>
              <a:t>paint</a:t>
            </a:r>
          </a:p>
        </p:txBody>
      </p:sp>
    </p:spTree>
    <p:custDataLst>
      <p:tags r:id="rId1"/>
    </p:custDataLst>
  </p:cSld>
  <p:clrMapOvr>
    <a:masterClrMapping/>
  </p:clrMapOvr>
  <p:transition advTm="8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CO" smtClean="0">
                <a:solidFill>
                  <a:schemeClr val="tx1"/>
                </a:solidFill>
              </a:rPr>
              <a:t>Uses</a:t>
            </a:r>
            <a:endParaRPr lang="es-ES" smtClean="0">
              <a:solidFill>
                <a:schemeClr val="tx1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75723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Century Gothic" pitchFamily="34" charset="0"/>
              <a:buNone/>
            </a:pPr>
            <a:r>
              <a:rPr lang="en-US" sz="2000" b="1" smtClean="0">
                <a:solidFill>
                  <a:schemeClr val="tx1"/>
                </a:solidFill>
              </a:rPr>
              <a:t>1) actions happening at the moment of speaking (now, at the moment)</a:t>
            </a:r>
            <a:endParaRPr lang="en-US" sz="2000" smtClean="0">
              <a:solidFill>
                <a:schemeClr val="tx1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2643188"/>
            <a:ext cx="82296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chemeClr val="tx1"/>
              </a:buClr>
              <a:buFont typeface="Century Gothic" pitchFamily="34" charset="0"/>
              <a:buNone/>
              <a:defRPr/>
            </a:pPr>
            <a:r>
              <a:rPr lang="en-US" sz="2800" b="1" kern="0" dirty="0">
                <a:latin typeface="+mn-lt"/>
              </a:rPr>
              <a:t>Time expressions for Present Progressive:</a:t>
            </a:r>
          </a:p>
          <a:p>
            <a:pPr marL="342900" indent="-342900" algn="ctr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  <a:defRPr/>
            </a:pPr>
            <a:r>
              <a:rPr lang="en-US" sz="2800" b="1" kern="0" dirty="0">
                <a:latin typeface="+mn-lt"/>
              </a:rPr>
              <a:t>Now</a:t>
            </a:r>
          </a:p>
          <a:p>
            <a:pPr marL="342900" indent="-342900" algn="ctr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  <a:defRPr/>
            </a:pPr>
            <a:r>
              <a:rPr lang="en-US" sz="2800" b="1" kern="0" dirty="0">
                <a:latin typeface="+mn-lt"/>
              </a:rPr>
              <a:t>Right now</a:t>
            </a:r>
          </a:p>
          <a:p>
            <a:pPr marL="342900" indent="-342900" algn="ctr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  <a:defRPr/>
            </a:pPr>
            <a:r>
              <a:rPr lang="en-US" sz="2800" b="1" kern="0" dirty="0">
                <a:latin typeface="+mn-lt"/>
              </a:rPr>
              <a:t>In this </a:t>
            </a:r>
            <a:r>
              <a:rPr lang="en-US" sz="2800" b="1" kern="0" dirty="0" smtClean="0">
                <a:latin typeface="+mn-lt"/>
              </a:rPr>
              <a:t>moment</a:t>
            </a:r>
            <a:endParaRPr lang="en-US" sz="2800" b="1" kern="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fld id="{5F80B84B-3A76-4EC4-A521-0B539EECC090}" type="slidenum">
              <a:rPr lang="en-US" smtClean="0">
                <a:solidFill>
                  <a:schemeClr val="bg2"/>
                </a:solidFill>
              </a:rPr>
              <a:pPr eaLnBrk="1" hangingPunct="1"/>
              <a:t>30</a:t>
            </a:fld>
            <a:endParaRPr lang="en-US" smtClean="0">
              <a:solidFill>
                <a:schemeClr val="bg2"/>
              </a:solidFill>
            </a:endParaRPr>
          </a:p>
        </p:txBody>
      </p:sp>
      <p:sp>
        <p:nvSpPr>
          <p:cNvPr id="33795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4-1  Let’s Practice</a:t>
            </a:r>
          </a:p>
        </p:txBody>
      </p:sp>
      <p:sp>
        <p:nvSpPr>
          <p:cNvPr id="33796" name="Text Box 2"/>
          <p:cNvSpPr txBox="1">
            <a:spLocks noChangeArrowheads="1"/>
          </p:cNvSpPr>
          <p:nvPr/>
        </p:nvSpPr>
        <p:spPr bwMode="auto">
          <a:xfrm>
            <a:off x="1371600" y="2209800"/>
            <a:ext cx="66817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eaLnBrk="1" hangingPunct="1"/>
            <a:r>
              <a:rPr lang="en-US" sz="4000">
                <a:solidFill>
                  <a:schemeClr val="tx2"/>
                </a:solidFill>
              </a:rPr>
              <a:t>What are the children doing?</a:t>
            </a:r>
          </a:p>
        </p:txBody>
      </p:sp>
      <p:pic>
        <p:nvPicPr>
          <p:cNvPr id="33797" name="Picture 11" descr="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895600"/>
            <a:ext cx="1958975" cy="2935288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798" name="Rectangle 16"/>
          <p:cNvSpPr>
            <a:spLocks noChangeArrowheads="1"/>
          </p:cNvSpPr>
          <p:nvPr/>
        </p:nvSpPr>
        <p:spPr bwMode="auto">
          <a:xfrm>
            <a:off x="4114800" y="3581400"/>
            <a:ext cx="391806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3333CC"/>
                </a:solidFill>
              </a:rPr>
              <a:t>They _________.</a:t>
            </a:r>
          </a:p>
        </p:txBody>
      </p:sp>
      <p:sp>
        <p:nvSpPr>
          <p:cNvPr id="33799" name="AutoShape 17"/>
          <p:cNvSpPr>
            <a:spLocks noChangeArrowheads="1"/>
          </p:cNvSpPr>
          <p:nvPr/>
        </p:nvSpPr>
        <p:spPr bwMode="auto">
          <a:xfrm>
            <a:off x="3657600" y="1295400"/>
            <a:ext cx="1524000" cy="76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33800" name="Rectangle 18"/>
          <p:cNvSpPr>
            <a:spLocks noChangeArrowheads="1"/>
          </p:cNvSpPr>
          <p:nvPr/>
        </p:nvSpPr>
        <p:spPr bwMode="auto">
          <a:xfrm>
            <a:off x="3650549" y="1295400"/>
            <a:ext cx="142539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rgbClr val="3333CC"/>
                </a:solidFill>
              </a:rPr>
              <a:t> </a:t>
            </a:r>
            <a:r>
              <a:rPr lang="en-US" sz="4000" b="1" dirty="0">
                <a:solidFill>
                  <a:srgbClr val="3333CC"/>
                </a:solidFill>
              </a:rPr>
              <a:t>play</a:t>
            </a:r>
          </a:p>
        </p:txBody>
      </p:sp>
      <p:sp>
        <p:nvSpPr>
          <p:cNvPr id="243732" name="Rectangle 20"/>
          <p:cNvSpPr>
            <a:spLocks noChangeArrowheads="1"/>
          </p:cNvSpPr>
          <p:nvPr/>
        </p:nvSpPr>
        <p:spPr bwMode="auto">
          <a:xfrm>
            <a:off x="5410200" y="3581400"/>
            <a:ext cx="26701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000">
                <a:solidFill>
                  <a:srgbClr val="FF0000"/>
                </a:solidFill>
              </a:rPr>
              <a:t>are playing</a:t>
            </a:r>
          </a:p>
        </p:txBody>
      </p:sp>
    </p:spTree>
    <p:custDataLst>
      <p:tags r:id="rId1"/>
    </p:custDataLst>
  </p:cSld>
  <p:clrMapOvr>
    <a:masterClrMapping/>
  </p:clrMapOvr>
  <p:transition advTm="8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3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fld id="{71363F67-C8C0-45C7-815F-C485DB39623D}" type="slidenum">
              <a:rPr lang="en-US" smtClean="0">
                <a:solidFill>
                  <a:schemeClr val="bg2"/>
                </a:solidFill>
              </a:rPr>
              <a:pPr eaLnBrk="1" hangingPunct="1"/>
              <a:t>31</a:t>
            </a:fld>
            <a:endParaRPr lang="en-US" smtClean="0">
              <a:solidFill>
                <a:schemeClr val="bg2"/>
              </a:solidFill>
            </a:endParaRPr>
          </a:p>
        </p:txBody>
      </p:sp>
      <p:sp>
        <p:nvSpPr>
          <p:cNvPr id="34819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4-1  Let’s Practice</a:t>
            </a:r>
          </a:p>
        </p:txBody>
      </p:sp>
      <p:sp>
        <p:nvSpPr>
          <p:cNvPr id="34820" name="Text Box 2"/>
          <p:cNvSpPr txBox="1">
            <a:spLocks noChangeArrowheads="1"/>
          </p:cNvSpPr>
          <p:nvPr/>
        </p:nvSpPr>
        <p:spPr bwMode="auto">
          <a:xfrm>
            <a:off x="228600" y="2590800"/>
            <a:ext cx="53530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eaLnBrk="1" hangingPunct="1"/>
            <a:r>
              <a:rPr lang="en-US" sz="4000">
                <a:solidFill>
                  <a:schemeClr val="tx2"/>
                </a:solidFill>
              </a:rPr>
              <a:t>What is the boy doing?</a:t>
            </a:r>
          </a:p>
        </p:txBody>
      </p:sp>
      <p:pic>
        <p:nvPicPr>
          <p:cNvPr id="34821" name="Picture 13" descr="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533525"/>
            <a:ext cx="3040063" cy="4552950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822" name="Rectangle 21"/>
          <p:cNvSpPr>
            <a:spLocks noChangeArrowheads="1"/>
          </p:cNvSpPr>
          <p:nvPr/>
        </p:nvSpPr>
        <p:spPr bwMode="auto">
          <a:xfrm>
            <a:off x="467544" y="3505200"/>
            <a:ext cx="403244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3333CC"/>
                </a:solidFill>
              </a:rPr>
              <a:t>He _______.</a:t>
            </a:r>
            <a:endParaRPr lang="en-US" sz="4000" b="1" i="1" dirty="0">
              <a:solidFill>
                <a:srgbClr val="3333CC"/>
              </a:solidFill>
            </a:endParaRPr>
          </a:p>
        </p:txBody>
      </p:sp>
      <p:sp>
        <p:nvSpPr>
          <p:cNvPr id="34823" name="AutoShape 22"/>
          <p:cNvSpPr>
            <a:spLocks noChangeArrowheads="1"/>
          </p:cNvSpPr>
          <p:nvPr/>
        </p:nvSpPr>
        <p:spPr bwMode="auto">
          <a:xfrm>
            <a:off x="1981200" y="1524000"/>
            <a:ext cx="1524000" cy="76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3333CC"/>
              </a:solidFill>
            </a:endParaRPr>
          </a:p>
        </p:txBody>
      </p:sp>
      <p:sp>
        <p:nvSpPr>
          <p:cNvPr id="34824" name="Rectangle 23"/>
          <p:cNvSpPr>
            <a:spLocks noChangeArrowheads="1"/>
          </p:cNvSpPr>
          <p:nvPr/>
        </p:nvSpPr>
        <p:spPr bwMode="auto">
          <a:xfrm>
            <a:off x="2075503" y="1524000"/>
            <a:ext cx="114807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rgbClr val="3333CC"/>
                </a:solidFill>
              </a:rPr>
              <a:t> </a:t>
            </a:r>
            <a:r>
              <a:rPr lang="en-US" sz="4000" b="1" dirty="0">
                <a:solidFill>
                  <a:srgbClr val="3333CC"/>
                </a:solidFill>
              </a:rPr>
              <a:t>eat</a:t>
            </a:r>
            <a:endParaRPr lang="en-US" b="1" i="1" dirty="0">
              <a:solidFill>
                <a:srgbClr val="3333CC"/>
              </a:solidFill>
            </a:endParaRPr>
          </a:p>
        </p:txBody>
      </p:sp>
      <p:sp>
        <p:nvSpPr>
          <p:cNvPr id="241688" name="Rectangle 24"/>
          <p:cNvSpPr>
            <a:spLocks noChangeArrowheads="1"/>
          </p:cNvSpPr>
          <p:nvPr/>
        </p:nvSpPr>
        <p:spPr bwMode="auto">
          <a:xfrm>
            <a:off x="1905000" y="3505200"/>
            <a:ext cx="2286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is eating</a:t>
            </a:r>
          </a:p>
        </p:txBody>
      </p:sp>
    </p:spTree>
    <p:custDataLst>
      <p:tags r:id="rId1"/>
    </p:custDataLst>
  </p:cSld>
  <p:clrMapOvr>
    <a:masterClrMapping/>
  </p:clrMapOvr>
  <p:transition advTm="8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8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fld id="{B222B8D5-042D-4245-8C51-81ADF4B25BB7}" type="slidenum">
              <a:rPr lang="en-US" smtClean="0">
                <a:solidFill>
                  <a:schemeClr val="bg2"/>
                </a:solidFill>
              </a:rPr>
              <a:pPr eaLnBrk="1" hangingPunct="1"/>
              <a:t>32</a:t>
            </a:fld>
            <a:endParaRPr lang="en-US" smtClean="0">
              <a:solidFill>
                <a:schemeClr val="bg2"/>
              </a:solidFill>
            </a:endParaRPr>
          </a:p>
        </p:txBody>
      </p:sp>
      <p:sp>
        <p:nvSpPr>
          <p:cNvPr id="35843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4-2  SPELLING OF </a:t>
            </a:r>
            <a:r>
              <a:rPr lang="en-US" i="1" smtClean="0"/>
              <a:t>-ING</a:t>
            </a:r>
            <a:endParaRPr lang="en-US" smtClean="0"/>
          </a:p>
        </p:txBody>
      </p:sp>
      <p:sp>
        <p:nvSpPr>
          <p:cNvPr id="35844" name="Text Box 2"/>
          <p:cNvSpPr txBox="1">
            <a:spLocks noChangeArrowheads="1"/>
          </p:cNvSpPr>
          <p:nvPr/>
        </p:nvSpPr>
        <p:spPr bwMode="auto">
          <a:xfrm>
            <a:off x="457200" y="3124200"/>
            <a:ext cx="4038600" cy="762000"/>
          </a:xfrm>
          <a:prstGeom prst="rect">
            <a:avLst/>
          </a:prstGeom>
          <a:solidFill>
            <a:srgbClr val="800080">
              <a:alpha val="1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US" sz="40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She is sitting.</a:t>
            </a:r>
          </a:p>
        </p:txBody>
      </p:sp>
      <p:pic>
        <p:nvPicPr>
          <p:cNvPr id="35845" name="Picture 15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72" b="15627"/>
          <a:stretch>
            <a:fillRect/>
          </a:stretch>
        </p:blipFill>
        <p:spPr bwMode="auto">
          <a:xfrm>
            <a:off x="4953000" y="1770063"/>
            <a:ext cx="4054475" cy="3944937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advTm="8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WordArt 9"/>
          <p:cNvSpPr>
            <a:spLocks noChangeArrowheads="1" noChangeShapeType="1" noTextEdit="1"/>
          </p:cNvSpPr>
          <p:nvPr/>
        </p:nvSpPr>
        <p:spPr bwMode="auto">
          <a:xfrm>
            <a:off x="3929063" y="2428875"/>
            <a:ext cx="1000125" cy="19034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6600FF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am</a:t>
            </a:r>
          </a:p>
          <a:p>
            <a:pPr algn="ctr"/>
            <a:r>
              <a:rPr lang="en-US" sz="36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6600FF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is</a:t>
            </a:r>
          </a:p>
          <a:p>
            <a:pPr algn="ctr"/>
            <a:r>
              <a:rPr lang="en-US" sz="36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6600FF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are</a:t>
            </a:r>
          </a:p>
        </p:txBody>
      </p:sp>
      <p:sp>
        <p:nvSpPr>
          <p:cNvPr id="6147" name="WordArt 10"/>
          <p:cNvSpPr>
            <a:spLocks noChangeArrowheads="1" noChangeShapeType="1" noTextEdit="1"/>
          </p:cNvSpPr>
          <p:nvPr/>
        </p:nvSpPr>
        <p:spPr bwMode="auto">
          <a:xfrm>
            <a:off x="6000750" y="2928938"/>
            <a:ext cx="2214563" cy="8524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6600FF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verb + -ing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42910" y="285728"/>
            <a:ext cx="7772400" cy="785818"/>
          </a:xfrm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6600CC"/>
                </a:solidFill>
                <a:latin typeface="Arial Black"/>
              </a:rPr>
              <a:t>Form:</a:t>
            </a:r>
            <a:endParaRPr lang="en-US" dirty="0" smtClean="0"/>
          </a:p>
        </p:txBody>
      </p:sp>
      <p:sp>
        <p:nvSpPr>
          <p:cNvPr id="6149" name="WordArt 9"/>
          <p:cNvSpPr>
            <a:spLocks noChangeArrowheads="1" noChangeShapeType="1" noTextEdit="1"/>
          </p:cNvSpPr>
          <p:nvPr/>
        </p:nvSpPr>
        <p:spPr bwMode="auto">
          <a:xfrm>
            <a:off x="857250" y="2714625"/>
            <a:ext cx="1571625" cy="12715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6600FF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Subject</a:t>
            </a:r>
          </a:p>
        </p:txBody>
      </p:sp>
      <p:sp>
        <p:nvSpPr>
          <p:cNvPr id="15" name="Plus 14"/>
          <p:cNvSpPr/>
          <p:nvPr/>
        </p:nvSpPr>
        <p:spPr>
          <a:xfrm>
            <a:off x="2928938" y="3000375"/>
            <a:ext cx="571500" cy="64293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Plus 15"/>
          <p:cNvSpPr/>
          <p:nvPr/>
        </p:nvSpPr>
        <p:spPr>
          <a:xfrm>
            <a:off x="5072063" y="3000375"/>
            <a:ext cx="571500" cy="64293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71550" y="260350"/>
            <a:ext cx="7486650" cy="936625"/>
          </a:xfrm>
        </p:spPr>
        <p:txBody>
          <a:bodyPr/>
          <a:lstStyle/>
          <a:p>
            <a:pPr eaLnBrk="1" hangingPunct="1"/>
            <a:r>
              <a:rPr lang="en-US" sz="3200" smtClean="0"/>
              <a:t>THE PRESENT CONTINUOUS TENSE</a:t>
            </a:r>
          </a:p>
        </p:txBody>
      </p:sp>
      <p:graphicFrame>
        <p:nvGraphicFramePr>
          <p:cNvPr id="2090" name="Group 42"/>
          <p:cNvGraphicFramePr>
            <a:graphicFrameLocks noGrp="1"/>
          </p:cNvGraphicFramePr>
          <p:nvPr>
            <p:ph type="subTitle" idx="1"/>
          </p:nvPr>
        </p:nvGraphicFramePr>
        <p:xfrm>
          <a:off x="1692275" y="1628775"/>
          <a:ext cx="6119813" cy="4960981"/>
        </p:xfrm>
        <a:graphic>
          <a:graphicData uri="http://schemas.openxmlformats.org/drawingml/2006/table">
            <a:tbl>
              <a:tblPr/>
              <a:tblGrid>
                <a:gridCol w="1989138"/>
                <a:gridCol w="2259012"/>
                <a:gridCol w="1871663"/>
              </a:tblGrid>
              <a:tr h="12239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am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5000"/>
                            </a:schemeClr>
                          </a:solidFill>
                          <a:effectLst/>
                          <a:latin typeface="Arial" charset="0"/>
                        </a:rPr>
                        <a:t>‘m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66600"/>
                          </a:solidFill>
                          <a:effectLst/>
                          <a:latin typeface="Arial" charset="0"/>
                        </a:rPr>
                        <a:t>playing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95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You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They</a:t>
                      </a:r>
                    </a:p>
                  </a:txBody>
                  <a:tcPr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are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5000"/>
                            </a:schemeClr>
                          </a:solidFill>
                          <a:effectLst/>
                          <a:latin typeface="Arial" charset="0"/>
                        </a:rPr>
                        <a:t>‘re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874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It</a:t>
                      </a:r>
                    </a:p>
                  </a:txBody>
                  <a:tcPr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is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5000"/>
                            </a:schemeClr>
                          </a:solidFill>
                          <a:effectLst/>
                          <a:latin typeface="Arial" charset="0"/>
                        </a:rPr>
                        <a:t>‘s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87" name="Text Box 39"/>
          <p:cNvSpPr txBox="1">
            <a:spLocks noChangeArrowheads="1"/>
          </p:cNvSpPr>
          <p:nvPr/>
        </p:nvSpPr>
        <p:spPr bwMode="auto">
          <a:xfrm>
            <a:off x="1258888" y="1125538"/>
            <a:ext cx="2736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/>
              <a:t>AFFIRMATIVE: Play</a:t>
            </a:r>
          </a:p>
        </p:txBody>
      </p:sp>
    </p:spTree>
  </p:cSld>
  <p:clrMapOvr>
    <a:masterClrMapping/>
  </p:clrMapOvr>
  <p:transition spd="slow" advClick="0" advTm="25000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5" dur="500"/>
                                        <p:tgtEl>
                                          <p:spTgt spid="2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autoUpdateAnimBg="0"/>
      <p:bldP spid="2087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THE PRESENT CONTINUOUS TENSE</a:t>
            </a:r>
          </a:p>
        </p:txBody>
      </p:sp>
      <p:pic>
        <p:nvPicPr>
          <p:cNvPr id="3076" name="Picture 4" descr="MCj03967140000[1]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16238" y="1557338"/>
            <a:ext cx="2859087" cy="2228850"/>
          </a:xfrm>
          <a:noFill/>
        </p:spPr>
      </p:pic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755650" y="4421188"/>
            <a:ext cx="80645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4400" dirty="0" smtClean="0">
                <a:solidFill>
                  <a:srgbClr val="1C1C1C"/>
                </a:solidFill>
                <a:latin typeface="Andalus" pitchFamily="18" charset="-78"/>
                <a:cs typeface="Andalus" pitchFamily="18" charset="-78"/>
              </a:rPr>
              <a:t>Right now he </a:t>
            </a:r>
            <a:r>
              <a:rPr lang="en-GB" sz="4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is playing </a:t>
            </a:r>
            <a:r>
              <a:rPr lang="en-GB" sz="4400" dirty="0">
                <a:solidFill>
                  <a:srgbClr val="1C1C1C"/>
                </a:solidFill>
                <a:latin typeface="Andalus" pitchFamily="18" charset="-78"/>
                <a:cs typeface="Andalus" pitchFamily="18" charset="-78"/>
              </a:rPr>
              <a:t>football.</a:t>
            </a:r>
            <a:endParaRPr lang="en-US" sz="4400" dirty="0">
              <a:solidFill>
                <a:srgbClr val="1C1C1C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5795963" y="1916113"/>
            <a:ext cx="2232025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4800">
                <a:solidFill>
                  <a:srgbClr val="1C1C1C"/>
                </a:solidFill>
              </a:rPr>
              <a:t>play</a:t>
            </a:r>
            <a:endParaRPr lang="en-US" sz="4800">
              <a:solidFill>
                <a:srgbClr val="1C1C1C"/>
              </a:solidFill>
            </a:endParaRPr>
          </a:p>
        </p:txBody>
      </p:sp>
    </p:spTree>
  </p:cSld>
  <p:clrMapOvr>
    <a:masterClrMapping/>
  </p:clrMapOvr>
  <p:transition spd="slow" advClick="0" advTm="20000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1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3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3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3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  <p:bldP spid="3077" grpId="0"/>
      <p:bldP spid="307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42910" y="285728"/>
            <a:ext cx="7772400" cy="785818"/>
          </a:xfrm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6600CC"/>
                </a:solidFill>
                <a:latin typeface="Arial Black"/>
              </a:rPr>
              <a:t>Form:</a:t>
            </a:r>
            <a:endParaRPr lang="en-US" dirty="0" smtClean="0"/>
          </a:p>
        </p:txBody>
      </p:sp>
      <p:sp>
        <p:nvSpPr>
          <p:cNvPr id="10243" name="WordArt 9"/>
          <p:cNvSpPr>
            <a:spLocks noChangeArrowheads="1" noChangeShapeType="1" noTextEdit="1"/>
          </p:cNvSpPr>
          <p:nvPr/>
        </p:nvSpPr>
        <p:spPr bwMode="auto">
          <a:xfrm>
            <a:off x="3000375" y="2143125"/>
            <a:ext cx="922338" cy="19748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6600FF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am</a:t>
            </a:r>
          </a:p>
          <a:p>
            <a:pPr algn="ctr"/>
            <a:r>
              <a:rPr lang="en-US" sz="36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6600FF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is</a:t>
            </a:r>
          </a:p>
          <a:p>
            <a:pPr algn="ctr"/>
            <a:r>
              <a:rPr lang="en-US" sz="36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6600FF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are</a:t>
            </a:r>
          </a:p>
        </p:txBody>
      </p:sp>
      <p:sp>
        <p:nvSpPr>
          <p:cNvPr id="10244" name="WordArt 10"/>
          <p:cNvSpPr>
            <a:spLocks noChangeArrowheads="1" noChangeShapeType="1" noTextEdit="1"/>
          </p:cNvSpPr>
          <p:nvPr/>
        </p:nvSpPr>
        <p:spPr bwMode="auto">
          <a:xfrm>
            <a:off x="6215063" y="2643188"/>
            <a:ext cx="2286000" cy="7858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6600FF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verb + -ing</a:t>
            </a:r>
          </a:p>
        </p:txBody>
      </p:sp>
      <p:sp>
        <p:nvSpPr>
          <p:cNvPr id="10245" name="WordArt 9"/>
          <p:cNvSpPr>
            <a:spLocks noChangeArrowheads="1" noChangeShapeType="1" noTextEdit="1"/>
          </p:cNvSpPr>
          <p:nvPr/>
        </p:nvSpPr>
        <p:spPr bwMode="auto">
          <a:xfrm>
            <a:off x="571500" y="2357438"/>
            <a:ext cx="1643063" cy="14287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6600FF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Subject</a:t>
            </a:r>
          </a:p>
        </p:txBody>
      </p:sp>
      <p:sp>
        <p:nvSpPr>
          <p:cNvPr id="17" name="Plus 16"/>
          <p:cNvSpPr/>
          <p:nvPr/>
        </p:nvSpPr>
        <p:spPr>
          <a:xfrm>
            <a:off x="2357438" y="2714625"/>
            <a:ext cx="571500" cy="64293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Plus 17"/>
          <p:cNvSpPr/>
          <p:nvPr/>
        </p:nvSpPr>
        <p:spPr>
          <a:xfrm>
            <a:off x="3857625" y="2786063"/>
            <a:ext cx="571500" cy="64293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48" name="WordArt 9"/>
          <p:cNvSpPr>
            <a:spLocks noChangeArrowheads="1" noChangeShapeType="1" noTextEdit="1"/>
          </p:cNvSpPr>
          <p:nvPr/>
        </p:nvSpPr>
        <p:spPr bwMode="auto">
          <a:xfrm>
            <a:off x="4572000" y="2714625"/>
            <a:ext cx="928688" cy="7604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6600FF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not </a:t>
            </a:r>
          </a:p>
        </p:txBody>
      </p:sp>
      <p:sp>
        <p:nvSpPr>
          <p:cNvPr id="20" name="Plus 19"/>
          <p:cNvSpPr/>
          <p:nvPr/>
        </p:nvSpPr>
        <p:spPr>
          <a:xfrm>
            <a:off x="5572125" y="2786063"/>
            <a:ext cx="571500" cy="64293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THE PRESENT CONTINUOUS TENSE</a:t>
            </a:r>
          </a:p>
        </p:txBody>
      </p:sp>
      <p:pic>
        <p:nvPicPr>
          <p:cNvPr id="4100" name="Picture 4" descr="MCj04121740000[1]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28875" y="1357313"/>
            <a:ext cx="2808288" cy="2867025"/>
          </a:xfrm>
          <a:noFill/>
        </p:spPr>
      </p:pic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428625" y="4286250"/>
            <a:ext cx="828675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US" sz="4000" dirty="0">
                <a:latin typeface="Andalus" pitchFamily="18" charset="-78"/>
                <a:cs typeface="Andalus" pitchFamily="18" charset="-78"/>
              </a:rPr>
              <a:t>Right now he </a:t>
            </a:r>
            <a:r>
              <a:rPr lang="en-US" sz="4000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is not </a:t>
            </a:r>
            <a:r>
              <a:rPr lang="en-US" sz="40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playing </a:t>
            </a:r>
            <a:r>
              <a:rPr lang="en-US" sz="4000" dirty="0">
                <a:latin typeface="Andalus" pitchFamily="18" charset="-78"/>
                <a:cs typeface="Andalus" pitchFamily="18" charset="-78"/>
              </a:rPr>
              <a:t>soccer. </a:t>
            </a:r>
            <a:endParaRPr lang="en-US" sz="4000" dirty="0" smtClean="0">
              <a:latin typeface="Andalus" pitchFamily="18" charset="-78"/>
              <a:cs typeface="Andalus" pitchFamily="18" charset="-78"/>
            </a:endParaRPr>
          </a:p>
          <a:p>
            <a:pPr eaLnBrk="1" hangingPunct="1"/>
            <a:r>
              <a:rPr lang="en-US" sz="4000" dirty="0" smtClean="0">
                <a:latin typeface="Andalus" pitchFamily="18" charset="-78"/>
                <a:cs typeface="Andalus" pitchFamily="18" charset="-78"/>
              </a:rPr>
              <a:t>He </a:t>
            </a:r>
            <a:r>
              <a:rPr lang="en-US" sz="4000" dirty="0">
                <a:latin typeface="Andalus" pitchFamily="18" charset="-78"/>
                <a:cs typeface="Andalus" pitchFamily="18" charset="-78"/>
              </a:rPr>
              <a:t>is running.</a:t>
            </a:r>
          </a:p>
        </p:txBody>
      </p:sp>
    </p:spTree>
  </p:cSld>
  <p:clrMapOvr>
    <a:masterClrMapping/>
  </p:clrMapOvr>
  <p:transition spd="slow" advClick="0" advTm="25000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5000"/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0"/>
                            </p:stCondLst>
                            <p:childTnLst>
                              <p:par>
                                <p:cTn id="17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5000"/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6" name="Rectangle 3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THE PRESENT CONTINUOUS TENSE</a:t>
            </a:r>
          </a:p>
        </p:txBody>
      </p:sp>
      <p:sp>
        <p:nvSpPr>
          <p:cNvPr id="7208" name="Rectangle 40"/>
          <p:cNvSpPr>
            <a:spLocks noChangeArrowheads="1"/>
          </p:cNvSpPr>
          <p:nvPr/>
        </p:nvSpPr>
        <p:spPr bwMode="auto">
          <a:xfrm>
            <a:off x="611188" y="1185863"/>
            <a:ext cx="32400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 b="1"/>
              <a:t>INTERROGATIVE:</a:t>
            </a:r>
            <a:r>
              <a:rPr lang="en-US" sz="2000"/>
              <a:t> </a:t>
            </a:r>
            <a:r>
              <a:rPr lang="en-US" sz="2000" b="1"/>
              <a:t>Play</a:t>
            </a:r>
          </a:p>
        </p:txBody>
      </p:sp>
      <p:graphicFrame>
        <p:nvGraphicFramePr>
          <p:cNvPr id="7265" name="Group 97"/>
          <p:cNvGraphicFramePr>
            <a:graphicFrameLocks noGrp="1"/>
          </p:cNvGraphicFramePr>
          <p:nvPr>
            <p:ph sz="half" idx="1"/>
          </p:nvPr>
        </p:nvGraphicFramePr>
        <p:xfrm>
          <a:off x="457200" y="1600200"/>
          <a:ext cx="3471863" cy="4641850"/>
        </p:xfrm>
        <a:graphic>
          <a:graphicData uri="http://schemas.openxmlformats.org/drawingml/2006/table">
            <a:tbl>
              <a:tblPr/>
              <a:tblGrid>
                <a:gridCol w="831643"/>
                <a:gridCol w="1100268"/>
                <a:gridCol w="1539952"/>
              </a:tblGrid>
              <a:tr h="139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Am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5F93D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playing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2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Are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you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they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2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Is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249" name="Group 81"/>
          <p:cNvGraphicFramePr>
            <a:graphicFrameLocks noGrp="1"/>
          </p:cNvGraphicFramePr>
          <p:nvPr>
            <p:ph sz="half" idx="2"/>
          </p:nvPr>
        </p:nvGraphicFramePr>
        <p:xfrm>
          <a:off x="4071938" y="1600200"/>
          <a:ext cx="4857749" cy="4637089"/>
        </p:xfrm>
        <a:graphic>
          <a:graphicData uri="http://schemas.openxmlformats.org/drawingml/2006/table">
            <a:tbl>
              <a:tblPr/>
              <a:tblGrid>
                <a:gridCol w="986868"/>
                <a:gridCol w="986868"/>
                <a:gridCol w="1290294"/>
                <a:gridCol w="1593719"/>
              </a:tblGrid>
              <a:tr h="1312863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Yes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66600"/>
                          </a:solidFill>
                          <a:effectLst/>
                          <a:latin typeface="Arial" charset="0"/>
                        </a:rPr>
                        <a:t>No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am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66600"/>
                          </a:solidFill>
                          <a:effectLst/>
                          <a:latin typeface="Arial" charset="0"/>
                        </a:rPr>
                        <a:t>‘m not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playing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6211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You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They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are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66600"/>
                          </a:solidFill>
                          <a:effectLst/>
                          <a:latin typeface="Arial" charset="0"/>
                        </a:rPr>
                        <a:t>aren’t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6211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It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is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66600"/>
                          </a:solidFill>
                          <a:effectLst/>
                          <a:latin typeface="Arial" charset="0"/>
                        </a:rPr>
                        <a:t>isn’t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 advClick="0" advTm="30000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6" grpId="0" autoUpdateAnimBg="0"/>
      <p:bldP spid="7208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6|6|4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|15.3|8.7|8.4|6|2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|1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2|4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|4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heme/theme1.xml><?xml version="1.0" encoding="utf-8"?>
<a:theme xmlns:a="http://schemas.openxmlformats.org/drawingml/2006/main" name="Plantilla de diseño vertical y horizontal">
  <a:themeElements>
    <a:clrScheme name="Plantilla de diseño vertical y horizont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lantilla de diseño vertical y horizont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lantilla de diseño vertical y horizont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de diseño vertical y horizontal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de diseño vertical y horizontal 3">
        <a:dk1>
          <a:srgbClr val="006666"/>
        </a:dk1>
        <a:lt1>
          <a:srgbClr val="FFFFFF"/>
        </a:lt1>
        <a:dk2>
          <a:srgbClr val="5E761C"/>
        </a:dk2>
        <a:lt2>
          <a:srgbClr val="777777"/>
        </a:lt2>
        <a:accent1>
          <a:srgbClr val="D5F470"/>
        </a:accent1>
        <a:accent2>
          <a:srgbClr val="EDCCFB"/>
        </a:accent2>
        <a:accent3>
          <a:srgbClr val="FFFFFF"/>
        </a:accent3>
        <a:accent4>
          <a:srgbClr val="005656"/>
        </a:accent4>
        <a:accent5>
          <a:srgbClr val="E7F8BB"/>
        </a:accent5>
        <a:accent6>
          <a:srgbClr val="D7B9E3"/>
        </a:accent6>
        <a:hlink>
          <a:srgbClr val="FF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de diseño vertical y horizontal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5F470"/>
        </a:accent1>
        <a:accent2>
          <a:srgbClr val="EDC9FB"/>
        </a:accent2>
        <a:accent3>
          <a:srgbClr val="FFFFFF"/>
        </a:accent3>
        <a:accent4>
          <a:srgbClr val="000000"/>
        </a:accent4>
        <a:accent5>
          <a:srgbClr val="E7F8BB"/>
        </a:accent5>
        <a:accent6>
          <a:srgbClr val="D7B6E3"/>
        </a:accent6>
        <a:hlink>
          <a:srgbClr val="BFC3F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de diseño vertical y horizontal 5">
        <a:dk1>
          <a:srgbClr val="000000"/>
        </a:dk1>
        <a:lt1>
          <a:srgbClr val="FFFFFF"/>
        </a:lt1>
        <a:dk2>
          <a:srgbClr val="006600"/>
        </a:dk2>
        <a:lt2>
          <a:srgbClr val="808080"/>
        </a:lt2>
        <a:accent1>
          <a:srgbClr val="FF6237"/>
        </a:accent1>
        <a:accent2>
          <a:srgbClr val="5F7BF1"/>
        </a:accent2>
        <a:accent3>
          <a:srgbClr val="FFFFFF"/>
        </a:accent3>
        <a:accent4>
          <a:srgbClr val="000000"/>
        </a:accent4>
        <a:accent5>
          <a:srgbClr val="FFB7AE"/>
        </a:accent5>
        <a:accent6>
          <a:srgbClr val="556FDA"/>
        </a:accent6>
        <a:hlink>
          <a:srgbClr val="15DF1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de diseño vertical y horizontal 6">
        <a:dk1>
          <a:srgbClr val="000000"/>
        </a:dk1>
        <a:lt1>
          <a:srgbClr val="FFFFFF"/>
        </a:lt1>
        <a:dk2>
          <a:srgbClr val="663300"/>
        </a:dk2>
        <a:lt2>
          <a:srgbClr val="808080"/>
        </a:lt2>
        <a:accent1>
          <a:srgbClr val="76C082"/>
        </a:accent1>
        <a:accent2>
          <a:srgbClr val="E3B06D"/>
        </a:accent2>
        <a:accent3>
          <a:srgbClr val="FFFFFF"/>
        </a:accent3>
        <a:accent4>
          <a:srgbClr val="000000"/>
        </a:accent4>
        <a:accent5>
          <a:srgbClr val="BDDCC1"/>
        </a:accent5>
        <a:accent6>
          <a:srgbClr val="CE9F62"/>
        </a:accent6>
        <a:hlink>
          <a:srgbClr val="D8EC42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de diseño vertical y horizonta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de diseño vertical y horizontal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de diseño vertical y horizontal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de diseño vertical y horizontal 10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de diseño vertical y horizontal 1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 de diseño vertical y horizontal</Template>
  <TotalTime>81</TotalTime>
  <Words>585</Words>
  <Application>Microsoft Office PowerPoint</Application>
  <PresentationFormat>On-screen Show (4:3)</PresentationFormat>
  <Paragraphs>313</Paragraphs>
  <Slides>32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Plantilla de diseño vertical y horizontal</vt:lpstr>
      <vt:lpstr>Present Continuous Tense</vt:lpstr>
      <vt:lpstr>Present Continuous </vt:lpstr>
      <vt:lpstr>Uses</vt:lpstr>
      <vt:lpstr>Form:</vt:lpstr>
      <vt:lpstr>THE PRESENT CONTINUOUS TENSE</vt:lpstr>
      <vt:lpstr>THE PRESENT CONTINUOUS TENSE</vt:lpstr>
      <vt:lpstr>Form:</vt:lpstr>
      <vt:lpstr>THE PRESENT CONTINUOUS TENSE</vt:lpstr>
      <vt:lpstr>THE PRESENT CONTINUOUS TENSE</vt:lpstr>
      <vt:lpstr>Questions:</vt:lpstr>
      <vt:lpstr>THE PRESENT CONTINUOUS TENSE</vt:lpstr>
      <vt:lpstr>WHAT IS SHE DOING?</vt:lpstr>
      <vt:lpstr>4-2  SPELLING OF -ING</vt:lpstr>
      <vt:lpstr>4-2  SPELLING OF -ING</vt:lpstr>
      <vt:lpstr>4-2  SPELLING OF -ING</vt:lpstr>
      <vt:lpstr>4-2  SPELLING OF -ING</vt:lpstr>
      <vt:lpstr>4-2  SPELLING OF -ING</vt:lpstr>
      <vt:lpstr>4-2  SPELLING OF -ING</vt:lpstr>
      <vt:lpstr>4-2  SPELLING OF -ING</vt:lpstr>
      <vt:lpstr>4-2  SPELLING OF -ING</vt:lpstr>
      <vt:lpstr>Make –ing forms of each verb given.</vt:lpstr>
      <vt:lpstr>–ing forms</vt:lpstr>
      <vt:lpstr>ACTIONS THAT ARE HAPPENING  AT PRESENT (1)</vt:lpstr>
      <vt:lpstr>PowerPoint Presentation</vt:lpstr>
      <vt:lpstr>PowerPoint Presentation</vt:lpstr>
      <vt:lpstr>PowerPoint Presentation</vt:lpstr>
      <vt:lpstr>PowerPoint Presentation</vt:lpstr>
      <vt:lpstr>4-1  Let’s Practice</vt:lpstr>
      <vt:lpstr>4-1  Let’s Practice</vt:lpstr>
      <vt:lpstr>4-1  Let’s Practice</vt:lpstr>
      <vt:lpstr>4-1  Let’s Practice</vt:lpstr>
      <vt:lpstr>4-2  SPELLING OF -ING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 Progressive Tense</dc:title>
  <dc:creator>CASTAÑEDA RUGELES</dc:creator>
  <cp:lastModifiedBy>Puta</cp:lastModifiedBy>
  <cp:revision>12</cp:revision>
  <dcterms:created xsi:type="dcterms:W3CDTF">2009-06-03T15:25:26Z</dcterms:created>
  <dcterms:modified xsi:type="dcterms:W3CDTF">2011-03-07T17:32:21Z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TC100690403082</vt:lpwstr>
  </property>
</Properties>
</file>