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B82B032-6363-412D-8988-747041C63E79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D757C3-E02A-48E1-8967-1EA64457F90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Student</a:t>
            </a:r>
            <a:r>
              <a:rPr lang="es-PE" dirty="0" smtClean="0"/>
              <a:t> </a:t>
            </a:r>
            <a:r>
              <a:rPr lang="es-PE" dirty="0" err="1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onkeyfishmarketing.com/wp-content/uploads/2013/01/banner-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15841"/>
            <a:ext cx="4191000" cy="24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atextemplates.com/wp-content/uploads/2012/12/formal_letter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" y="-8238"/>
            <a:ext cx="2881184" cy="370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annerfriedman.com/blog/wp-content/uploads/2013/10/storytim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echnmarketing.com/blog3/wp-content/uploads/2011/06/pageant-interview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599"/>
            <a:ext cx="4010025" cy="3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richest.com/wp-content/uploads/2013/10/1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79" y="3822466"/>
            <a:ext cx="5553632" cy="266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4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Student Life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Life</dc:title>
  <dc:creator>Koshka</dc:creator>
  <cp:lastModifiedBy>Koshka</cp:lastModifiedBy>
  <cp:revision>1</cp:revision>
  <dcterms:created xsi:type="dcterms:W3CDTF">2014-03-07T17:55:47Z</dcterms:created>
  <dcterms:modified xsi:type="dcterms:W3CDTF">2014-03-07T17:58:06Z</dcterms:modified>
</cp:coreProperties>
</file>