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9" r:id="rId12"/>
    <p:sldId id="270" r:id="rId13"/>
    <p:sldId id="268" r:id="rId14"/>
    <p:sldId id="267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C616517B-72BF-4D6F-9F30-A7FE4524CF8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5E8EA7D9-BBE9-4DE3-846A-34A16D935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3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517B-72BF-4D6F-9F30-A7FE4524CF8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5E8EA7D9-BBE9-4DE3-846A-34A16D935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5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517B-72BF-4D6F-9F30-A7FE4524CF8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5E8EA7D9-BBE9-4DE3-846A-34A16D935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87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517B-72BF-4D6F-9F30-A7FE4524CF8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5E8EA7D9-BBE9-4DE3-846A-34A16D935D90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7959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517B-72BF-4D6F-9F30-A7FE4524CF8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5E8EA7D9-BBE9-4DE3-846A-34A16D935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00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517B-72BF-4D6F-9F30-A7FE4524CF8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A7D9-BBE9-4DE3-846A-34A16D935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05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517B-72BF-4D6F-9F30-A7FE4524CF8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A7D9-BBE9-4DE3-846A-34A16D935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02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517B-72BF-4D6F-9F30-A7FE4524CF8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A7D9-BBE9-4DE3-846A-34A16D935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43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C616517B-72BF-4D6F-9F30-A7FE4524CF8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5E8EA7D9-BBE9-4DE3-846A-34A16D935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4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517B-72BF-4D6F-9F30-A7FE4524CF8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A7D9-BBE9-4DE3-846A-34A16D935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9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C616517B-72BF-4D6F-9F30-A7FE4524CF8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5E8EA7D9-BBE9-4DE3-846A-34A16D935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2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517B-72BF-4D6F-9F30-A7FE4524CF8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A7D9-BBE9-4DE3-846A-34A16D935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4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517B-72BF-4D6F-9F30-A7FE4524CF8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A7D9-BBE9-4DE3-846A-34A16D935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2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517B-72BF-4D6F-9F30-A7FE4524CF8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A7D9-BBE9-4DE3-846A-34A16D935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3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517B-72BF-4D6F-9F30-A7FE4524CF8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A7D9-BBE9-4DE3-846A-34A16D935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5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517B-72BF-4D6F-9F30-A7FE4524CF8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A7D9-BBE9-4DE3-846A-34A16D935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3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517B-72BF-4D6F-9F30-A7FE4524CF8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A7D9-BBE9-4DE3-846A-34A16D935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0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6517B-72BF-4D6F-9F30-A7FE4524CF8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EA7D9-BBE9-4DE3-846A-34A16D935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65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5" Type="http://schemas.openxmlformats.org/officeDocument/2006/relationships/image" Target="../media/image29.gif"/><Relationship Id="rId4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School subjects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02 – Unit 4B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92183"/>
            <a:ext cx="7239000" cy="518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Japanese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9780" y="1143000"/>
            <a:ext cx="7534220" cy="5795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2286000" cy="10515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Social studies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457200"/>
            <a:ext cx="57912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2286000" cy="1051560"/>
          </a:xfrm>
        </p:spPr>
        <p:txBody>
          <a:bodyPr>
            <a:normAutofit/>
          </a:bodyPr>
          <a:lstStyle/>
          <a:p>
            <a:r>
              <a:rPr lang="en-US" dirty="0" smtClean="0"/>
              <a:t>Science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27120" y="140494"/>
            <a:ext cx="5486400" cy="6717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" y="944880"/>
            <a:ext cx="7239000" cy="518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Lunch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846" y="944880"/>
            <a:ext cx="79248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7239000" cy="518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Recess / break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599" y="1284410"/>
            <a:ext cx="7415349" cy="5649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tudentscholarships.org/images/choosing_maj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242" y="0"/>
            <a:ext cx="2962884" cy="196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llegeinformations.com/wp-content/uploads/2012/05/choosing-a-maj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276600" cy="196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0" y="1965961"/>
            <a:ext cx="9170126" cy="489203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1.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Are the majors below popular Peru</a:t>
            </a:r>
            <a:r>
              <a:rPr lang="es-PE" dirty="0" smtClean="0">
                <a:solidFill>
                  <a:schemeClr val="accent4">
                    <a:lumMod val="50000"/>
                  </a:schemeClr>
                </a:solidFill>
              </a:rPr>
              <a:t>?</a:t>
            </a:r>
          </a:p>
          <a:p>
            <a:pPr marL="0" indent="0">
              <a:buNone/>
            </a:pPr>
            <a:r>
              <a:rPr lang="es-PE" dirty="0" smtClean="0">
                <a:solidFill>
                  <a:schemeClr val="bg2"/>
                </a:solidFill>
              </a:rPr>
              <a:t>	+Yes, </a:t>
            </a:r>
            <a:r>
              <a:rPr lang="es-PE" dirty="0" err="1" smtClean="0">
                <a:solidFill>
                  <a:schemeClr val="bg2"/>
                </a:solidFill>
              </a:rPr>
              <a:t>they</a:t>
            </a:r>
            <a:r>
              <a:rPr lang="es-PE" dirty="0" smtClean="0">
                <a:solidFill>
                  <a:schemeClr val="bg2"/>
                </a:solidFill>
              </a:rPr>
              <a:t> are. </a:t>
            </a:r>
            <a:r>
              <a:rPr lang="es-PE" dirty="0" err="1" smtClean="0">
                <a:solidFill>
                  <a:schemeClr val="bg2"/>
                </a:solidFill>
              </a:rPr>
              <a:t>Engineering</a:t>
            </a:r>
            <a:r>
              <a:rPr lang="es-PE" dirty="0" smtClean="0">
                <a:solidFill>
                  <a:schemeClr val="bg2"/>
                </a:solidFill>
              </a:rPr>
              <a:t> </a:t>
            </a:r>
            <a:r>
              <a:rPr lang="es-PE" dirty="0" err="1" smtClean="0">
                <a:solidFill>
                  <a:schemeClr val="bg2"/>
                </a:solidFill>
              </a:rPr>
              <a:t>is</a:t>
            </a:r>
            <a:r>
              <a:rPr lang="es-PE" dirty="0" smtClean="0">
                <a:solidFill>
                  <a:schemeClr val="bg2"/>
                </a:solidFill>
              </a:rPr>
              <a:t> </a:t>
            </a:r>
            <a:r>
              <a:rPr lang="es-PE" dirty="0" err="1" smtClean="0">
                <a:solidFill>
                  <a:schemeClr val="bg2"/>
                </a:solidFill>
              </a:rPr>
              <a:t>very</a:t>
            </a:r>
            <a:r>
              <a:rPr lang="es-PE" dirty="0" smtClean="0">
                <a:solidFill>
                  <a:schemeClr val="bg2"/>
                </a:solidFill>
              </a:rPr>
              <a:t> popular.</a:t>
            </a:r>
          </a:p>
          <a:p>
            <a:pPr marL="0" indent="0">
              <a:buNone/>
            </a:pPr>
            <a:r>
              <a:rPr lang="es-PE" dirty="0" smtClean="0">
                <a:solidFill>
                  <a:schemeClr val="bg2"/>
                </a:solidFill>
              </a:rPr>
              <a:t>	-No, </a:t>
            </a:r>
            <a:r>
              <a:rPr lang="es-PE" dirty="0" err="1" smtClean="0">
                <a:solidFill>
                  <a:schemeClr val="bg2"/>
                </a:solidFill>
              </a:rPr>
              <a:t>they</a:t>
            </a:r>
            <a:r>
              <a:rPr lang="es-PE" dirty="0" smtClean="0">
                <a:solidFill>
                  <a:schemeClr val="bg2"/>
                </a:solidFill>
              </a:rPr>
              <a:t> </a:t>
            </a:r>
            <a:r>
              <a:rPr lang="es-PE" dirty="0" err="1" smtClean="0">
                <a:solidFill>
                  <a:schemeClr val="bg2"/>
                </a:solidFill>
              </a:rPr>
              <a:t>aren´t</a:t>
            </a:r>
            <a:r>
              <a:rPr lang="es-PE" dirty="0" smtClean="0">
                <a:solidFill>
                  <a:schemeClr val="bg2"/>
                </a:solidFill>
              </a:rPr>
              <a:t>. ______ </a:t>
            </a:r>
            <a:r>
              <a:rPr lang="es-PE" dirty="0" err="1" smtClean="0">
                <a:solidFill>
                  <a:schemeClr val="bg2"/>
                </a:solidFill>
              </a:rPr>
              <a:t>is</a:t>
            </a:r>
            <a:r>
              <a:rPr lang="es-PE" dirty="0" smtClean="0">
                <a:solidFill>
                  <a:schemeClr val="bg2"/>
                </a:solidFill>
              </a:rPr>
              <a:t> popular in </a:t>
            </a:r>
            <a:r>
              <a:rPr lang="es-PE" dirty="0" err="1" smtClean="0">
                <a:solidFill>
                  <a:schemeClr val="bg2"/>
                </a:solidFill>
              </a:rPr>
              <a:t>Peru</a:t>
            </a:r>
            <a:r>
              <a:rPr lang="es-PE" dirty="0" smtClean="0">
                <a:solidFill>
                  <a:schemeClr val="bg2"/>
                </a:solidFill>
              </a:rPr>
              <a:t>.</a:t>
            </a:r>
          </a:p>
          <a:p>
            <a:pPr marL="0" indent="0">
              <a:buNone/>
            </a:pPr>
            <a:r>
              <a:rPr lang="es-PE" dirty="0" smtClean="0">
                <a:solidFill>
                  <a:schemeClr val="bg2"/>
                </a:solidFill>
              </a:rPr>
              <a:t>2. </a:t>
            </a:r>
            <a:r>
              <a:rPr lang="es-PE" dirty="0" err="1" smtClean="0">
                <a:solidFill>
                  <a:schemeClr val="accent4">
                    <a:lumMod val="50000"/>
                  </a:schemeClr>
                </a:solidFill>
              </a:rPr>
              <a:t>What</a:t>
            </a:r>
            <a:r>
              <a:rPr lang="es-PE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PE" dirty="0" err="1" smtClean="0">
                <a:solidFill>
                  <a:schemeClr val="accent4">
                    <a:lumMod val="50000"/>
                  </a:schemeClr>
                </a:solidFill>
              </a:rPr>
              <a:t>is</a:t>
            </a:r>
            <a:r>
              <a:rPr lang="es-PE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PE" dirty="0" err="1" smtClean="0">
                <a:solidFill>
                  <a:schemeClr val="accent4">
                    <a:lumMod val="50000"/>
                  </a:schemeClr>
                </a:solidFill>
              </a:rPr>
              <a:t>your</a:t>
            </a:r>
            <a:r>
              <a:rPr lang="es-PE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PE" dirty="0" err="1" smtClean="0">
                <a:solidFill>
                  <a:schemeClr val="accent4">
                    <a:lumMod val="50000"/>
                  </a:schemeClr>
                </a:solidFill>
              </a:rPr>
              <a:t>major</a:t>
            </a:r>
            <a:r>
              <a:rPr lang="es-PE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PE" dirty="0" err="1" smtClean="0">
                <a:solidFill>
                  <a:schemeClr val="accent4">
                    <a:lumMod val="50000"/>
                  </a:schemeClr>
                </a:solidFill>
              </a:rPr>
              <a:t>or</a:t>
            </a:r>
            <a:r>
              <a:rPr lang="es-PE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PE" dirty="0" err="1" smtClean="0">
                <a:solidFill>
                  <a:schemeClr val="accent4">
                    <a:lumMod val="50000"/>
                  </a:schemeClr>
                </a:solidFill>
              </a:rPr>
              <a:t>favorite</a:t>
            </a:r>
            <a:r>
              <a:rPr lang="es-PE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PE" dirty="0" err="1" smtClean="0">
                <a:solidFill>
                  <a:schemeClr val="accent4">
                    <a:lumMod val="50000"/>
                  </a:schemeClr>
                </a:solidFill>
              </a:rPr>
              <a:t>subject</a:t>
            </a:r>
            <a:r>
              <a:rPr lang="es-PE" dirty="0" smtClean="0">
                <a:solidFill>
                  <a:schemeClr val="accent4">
                    <a:lumMod val="50000"/>
                  </a:schemeClr>
                </a:solidFill>
              </a:rPr>
              <a:t>?</a:t>
            </a:r>
          </a:p>
          <a:p>
            <a:pPr marL="0" indent="0">
              <a:buNone/>
            </a:pPr>
            <a:r>
              <a:rPr lang="es-PE" dirty="0" smtClean="0">
                <a:solidFill>
                  <a:schemeClr val="bg2"/>
                </a:solidFill>
              </a:rPr>
              <a:t>	</a:t>
            </a:r>
            <a:r>
              <a:rPr lang="es-PE" dirty="0" err="1" smtClean="0">
                <a:solidFill>
                  <a:schemeClr val="bg2"/>
                </a:solidFill>
              </a:rPr>
              <a:t>I´m</a:t>
            </a:r>
            <a:r>
              <a:rPr lang="es-PE" dirty="0" smtClean="0">
                <a:solidFill>
                  <a:schemeClr val="bg2"/>
                </a:solidFill>
              </a:rPr>
              <a:t> </a:t>
            </a:r>
            <a:r>
              <a:rPr lang="es-PE" dirty="0" err="1" smtClean="0">
                <a:solidFill>
                  <a:schemeClr val="bg2"/>
                </a:solidFill>
              </a:rPr>
              <a:t>majoring</a:t>
            </a:r>
            <a:r>
              <a:rPr lang="es-PE" dirty="0" smtClean="0">
                <a:solidFill>
                  <a:schemeClr val="bg2"/>
                </a:solidFill>
              </a:rPr>
              <a:t> in ________. / </a:t>
            </a:r>
            <a:r>
              <a:rPr lang="es-PE" dirty="0" err="1" smtClean="0">
                <a:solidFill>
                  <a:schemeClr val="bg2"/>
                </a:solidFill>
              </a:rPr>
              <a:t>I´m</a:t>
            </a:r>
            <a:r>
              <a:rPr lang="es-PE" dirty="0" smtClean="0">
                <a:solidFill>
                  <a:schemeClr val="bg2"/>
                </a:solidFill>
              </a:rPr>
              <a:t> a ________ </a:t>
            </a:r>
            <a:r>
              <a:rPr lang="es-PE" dirty="0" err="1" smtClean="0">
                <a:solidFill>
                  <a:schemeClr val="bg2"/>
                </a:solidFill>
              </a:rPr>
              <a:t>major</a:t>
            </a:r>
            <a:r>
              <a:rPr lang="es-PE" dirty="0" smtClean="0">
                <a:solidFill>
                  <a:schemeClr val="bg2"/>
                </a:solidFill>
              </a:rPr>
              <a:t>.</a:t>
            </a:r>
          </a:p>
          <a:p>
            <a:pPr marL="0" indent="0">
              <a:buNone/>
            </a:pPr>
            <a:r>
              <a:rPr lang="es-PE" dirty="0" smtClean="0">
                <a:solidFill>
                  <a:schemeClr val="bg2"/>
                </a:solidFill>
              </a:rPr>
              <a:t>	</a:t>
            </a:r>
            <a:r>
              <a:rPr lang="es-PE" dirty="0" err="1" smtClean="0">
                <a:solidFill>
                  <a:schemeClr val="bg2"/>
                </a:solidFill>
              </a:rPr>
              <a:t>My</a:t>
            </a:r>
            <a:r>
              <a:rPr lang="es-PE" dirty="0" smtClean="0">
                <a:solidFill>
                  <a:schemeClr val="bg2"/>
                </a:solidFill>
              </a:rPr>
              <a:t> </a:t>
            </a:r>
            <a:r>
              <a:rPr lang="es-PE" dirty="0" err="1" smtClean="0">
                <a:solidFill>
                  <a:schemeClr val="bg2"/>
                </a:solidFill>
              </a:rPr>
              <a:t>favorite</a:t>
            </a:r>
            <a:r>
              <a:rPr lang="es-PE" dirty="0" smtClean="0">
                <a:solidFill>
                  <a:schemeClr val="bg2"/>
                </a:solidFill>
              </a:rPr>
              <a:t> </a:t>
            </a:r>
            <a:r>
              <a:rPr lang="es-PE" dirty="0" err="1" smtClean="0">
                <a:solidFill>
                  <a:schemeClr val="bg2"/>
                </a:solidFill>
              </a:rPr>
              <a:t>subject</a:t>
            </a:r>
            <a:r>
              <a:rPr lang="es-PE" dirty="0" smtClean="0">
                <a:solidFill>
                  <a:schemeClr val="bg2"/>
                </a:solidFill>
              </a:rPr>
              <a:t> </a:t>
            </a:r>
            <a:r>
              <a:rPr lang="es-PE" dirty="0" err="1" smtClean="0">
                <a:solidFill>
                  <a:schemeClr val="bg2"/>
                </a:solidFill>
              </a:rPr>
              <a:t>is</a:t>
            </a:r>
            <a:r>
              <a:rPr lang="es-PE" dirty="0" smtClean="0">
                <a:solidFill>
                  <a:schemeClr val="bg2"/>
                </a:solidFill>
              </a:rPr>
              <a:t> ___/ </a:t>
            </a:r>
            <a:r>
              <a:rPr lang="es-PE" dirty="0" err="1" smtClean="0">
                <a:solidFill>
                  <a:schemeClr val="bg2"/>
                </a:solidFill>
              </a:rPr>
              <a:t>My</a:t>
            </a:r>
            <a:r>
              <a:rPr lang="es-PE" dirty="0" smtClean="0">
                <a:solidFill>
                  <a:schemeClr val="bg2"/>
                </a:solidFill>
              </a:rPr>
              <a:t> </a:t>
            </a:r>
            <a:r>
              <a:rPr lang="es-PE" dirty="0" err="1" smtClean="0">
                <a:solidFill>
                  <a:schemeClr val="bg2"/>
                </a:solidFill>
              </a:rPr>
              <a:t>favorite</a:t>
            </a:r>
            <a:r>
              <a:rPr lang="es-PE" dirty="0" smtClean="0">
                <a:solidFill>
                  <a:schemeClr val="bg2"/>
                </a:solidFill>
              </a:rPr>
              <a:t> </a:t>
            </a:r>
            <a:r>
              <a:rPr lang="es-PE" dirty="0" err="1" smtClean="0">
                <a:solidFill>
                  <a:schemeClr val="bg2"/>
                </a:solidFill>
              </a:rPr>
              <a:t>subjects</a:t>
            </a:r>
            <a:r>
              <a:rPr lang="es-PE" dirty="0" smtClean="0">
                <a:solidFill>
                  <a:schemeClr val="bg2"/>
                </a:solidFill>
              </a:rPr>
              <a:t> are ____.</a:t>
            </a:r>
          </a:p>
          <a:p>
            <a:pPr marL="0" indent="0">
              <a:buNone/>
            </a:pPr>
            <a:r>
              <a:rPr lang="es-PE" dirty="0" smtClean="0">
                <a:solidFill>
                  <a:schemeClr val="bg2"/>
                </a:solidFill>
              </a:rPr>
              <a:t>3. </a:t>
            </a:r>
            <a:r>
              <a:rPr lang="es-PE" dirty="0" err="1" smtClean="0">
                <a:solidFill>
                  <a:schemeClr val="accent4">
                    <a:lumMod val="50000"/>
                  </a:schemeClr>
                </a:solidFill>
              </a:rPr>
              <a:t>What</a:t>
            </a:r>
            <a:r>
              <a:rPr lang="es-PE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PE" dirty="0" err="1" smtClean="0">
                <a:solidFill>
                  <a:schemeClr val="accent4">
                    <a:lumMod val="50000"/>
                  </a:schemeClr>
                </a:solidFill>
              </a:rPr>
              <a:t>classes</a:t>
            </a:r>
            <a:r>
              <a:rPr lang="es-PE" dirty="0" smtClean="0">
                <a:solidFill>
                  <a:schemeClr val="accent4">
                    <a:lumMod val="50000"/>
                  </a:schemeClr>
                </a:solidFill>
              </a:rPr>
              <a:t> are </a:t>
            </a:r>
            <a:r>
              <a:rPr lang="es-PE" dirty="0" err="1" smtClean="0">
                <a:solidFill>
                  <a:schemeClr val="accent4">
                    <a:lumMod val="50000"/>
                  </a:schemeClr>
                </a:solidFill>
              </a:rPr>
              <a:t>you</a:t>
            </a:r>
            <a:r>
              <a:rPr lang="es-PE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PE" dirty="0" err="1" smtClean="0">
                <a:solidFill>
                  <a:schemeClr val="accent4">
                    <a:lumMod val="50000"/>
                  </a:schemeClr>
                </a:solidFill>
              </a:rPr>
              <a:t>taking</a:t>
            </a:r>
            <a:r>
              <a:rPr lang="es-PE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PE" dirty="0" err="1" smtClean="0">
                <a:solidFill>
                  <a:schemeClr val="accent4">
                    <a:lumMod val="50000"/>
                  </a:schemeClr>
                </a:solidFill>
              </a:rPr>
              <a:t>now</a:t>
            </a:r>
            <a:r>
              <a:rPr lang="es-PE" dirty="0" smtClean="0">
                <a:solidFill>
                  <a:schemeClr val="accent4">
                    <a:lumMod val="50000"/>
                  </a:schemeClr>
                </a:solidFill>
              </a:rPr>
              <a:t>? </a:t>
            </a:r>
            <a:r>
              <a:rPr lang="es-PE" dirty="0" err="1" smtClean="0">
                <a:solidFill>
                  <a:schemeClr val="accent4">
                    <a:lumMod val="50000"/>
                  </a:schemeClr>
                </a:solidFill>
              </a:rPr>
              <a:t>Which</a:t>
            </a:r>
            <a:r>
              <a:rPr lang="es-PE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PE" dirty="0" err="1" smtClean="0">
                <a:solidFill>
                  <a:schemeClr val="accent4">
                    <a:lumMod val="50000"/>
                  </a:schemeClr>
                </a:solidFill>
              </a:rPr>
              <a:t>class</a:t>
            </a:r>
            <a:r>
              <a:rPr lang="es-PE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PE" dirty="0" err="1" smtClean="0">
                <a:solidFill>
                  <a:schemeClr val="accent4">
                    <a:lumMod val="50000"/>
                  </a:schemeClr>
                </a:solidFill>
              </a:rPr>
              <a:t>is</a:t>
            </a:r>
            <a:r>
              <a:rPr lang="es-PE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PE" dirty="0" err="1" smtClean="0">
                <a:solidFill>
                  <a:schemeClr val="accent4">
                    <a:lumMod val="50000"/>
                  </a:schemeClr>
                </a:solidFill>
              </a:rPr>
              <a:t>your</a:t>
            </a:r>
            <a:r>
              <a:rPr lang="es-PE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PE" dirty="0" err="1" smtClean="0">
                <a:solidFill>
                  <a:schemeClr val="accent4">
                    <a:lumMod val="50000"/>
                  </a:schemeClr>
                </a:solidFill>
              </a:rPr>
              <a:t>favorite</a:t>
            </a:r>
            <a:r>
              <a:rPr lang="es-PE" dirty="0" smtClean="0">
                <a:solidFill>
                  <a:schemeClr val="accent4">
                    <a:lumMod val="50000"/>
                  </a:schemeClr>
                </a:solidFill>
              </a:rPr>
              <a:t>?</a:t>
            </a:r>
          </a:p>
          <a:p>
            <a:pPr marL="0" indent="0">
              <a:buNone/>
            </a:pPr>
            <a:r>
              <a:rPr lang="es-PE" dirty="0" err="1" smtClean="0">
                <a:solidFill>
                  <a:schemeClr val="accent4">
                    <a:lumMod val="50000"/>
                  </a:schemeClr>
                </a:solidFill>
              </a:rPr>
              <a:t>Which</a:t>
            </a:r>
            <a:r>
              <a:rPr lang="es-PE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PE" dirty="0" err="1" smtClean="0">
                <a:solidFill>
                  <a:schemeClr val="accent4">
                    <a:lumMod val="50000"/>
                  </a:schemeClr>
                </a:solidFill>
              </a:rPr>
              <a:t>would</a:t>
            </a:r>
            <a:r>
              <a:rPr lang="es-PE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PE" dirty="0" err="1" smtClean="0">
                <a:solidFill>
                  <a:schemeClr val="accent4">
                    <a:lumMod val="50000"/>
                  </a:schemeClr>
                </a:solidFill>
              </a:rPr>
              <a:t>you</a:t>
            </a:r>
            <a:r>
              <a:rPr lang="es-PE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PE" dirty="0" err="1" smtClean="0">
                <a:solidFill>
                  <a:schemeClr val="accent4">
                    <a:lumMod val="50000"/>
                  </a:schemeClr>
                </a:solidFill>
              </a:rPr>
              <a:t>you</a:t>
            </a:r>
            <a:r>
              <a:rPr lang="es-PE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PE" dirty="0" err="1" smtClean="0">
                <a:solidFill>
                  <a:schemeClr val="accent4">
                    <a:lumMod val="50000"/>
                  </a:schemeClr>
                </a:solidFill>
              </a:rPr>
              <a:t>take</a:t>
            </a:r>
            <a:r>
              <a:rPr lang="es-PE" dirty="0" smtClean="0">
                <a:solidFill>
                  <a:schemeClr val="accent4">
                    <a:lumMod val="50000"/>
                  </a:schemeClr>
                </a:solidFill>
              </a:rPr>
              <a:t>? </a:t>
            </a:r>
          </a:p>
          <a:p>
            <a:pPr marL="0" indent="0">
              <a:buNone/>
            </a:pPr>
            <a:r>
              <a:rPr lang="es-PE" dirty="0" smtClean="0">
                <a:solidFill>
                  <a:schemeClr val="bg2"/>
                </a:solidFill>
              </a:rPr>
              <a:t>	+</a:t>
            </a:r>
            <a:r>
              <a:rPr lang="es-PE" dirty="0" err="1" smtClean="0">
                <a:solidFill>
                  <a:schemeClr val="bg2"/>
                </a:solidFill>
              </a:rPr>
              <a:t>Now</a:t>
            </a:r>
            <a:r>
              <a:rPr lang="es-PE" dirty="0" smtClean="0">
                <a:solidFill>
                  <a:schemeClr val="bg2"/>
                </a:solidFill>
              </a:rPr>
              <a:t>, I am </a:t>
            </a:r>
            <a:r>
              <a:rPr lang="es-PE" dirty="0" err="1" smtClean="0">
                <a:solidFill>
                  <a:schemeClr val="bg2"/>
                </a:solidFill>
              </a:rPr>
              <a:t>taking</a:t>
            </a:r>
            <a:r>
              <a:rPr lang="es-PE" dirty="0" smtClean="0">
                <a:solidFill>
                  <a:schemeClr val="bg2"/>
                </a:solidFill>
              </a:rPr>
              <a:t> _________________. </a:t>
            </a:r>
            <a:r>
              <a:rPr lang="es-PE" dirty="0" err="1" smtClean="0">
                <a:solidFill>
                  <a:schemeClr val="bg2"/>
                </a:solidFill>
              </a:rPr>
              <a:t>My</a:t>
            </a:r>
            <a:r>
              <a:rPr lang="es-PE" dirty="0" smtClean="0">
                <a:solidFill>
                  <a:schemeClr val="bg2"/>
                </a:solidFill>
              </a:rPr>
              <a:t> </a:t>
            </a:r>
            <a:r>
              <a:rPr lang="es-PE" dirty="0" err="1" smtClean="0">
                <a:solidFill>
                  <a:schemeClr val="bg2"/>
                </a:solidFill>
              </a:rPr>
              <a:t>favorite</a:t>
            </a:r>
            <a:r>
              <a:rPr lang="es-PE" dirty="0" smtClean="0">
                <a:solidFill>
                  <a:schemeClr val="bg2"/>
                </a:solidFill>
              </a:rPr>
              <a:t> </a:t>
            </a:r>
            <a:r>
              <a:rPr lang="es-PE" dirty="0" err="1" smtClean="0">
                <a:solidFill>
                  <a:schemeClr val="bg2"/>
                </a:solidFill>
              </a:rPr>
              <a:t>class</a:t>
            </a:r>
            <a:r>
              <a:rPr lang="es-PE" dirty="0" smtClean="0">
                <a:solidFill>
                  <a:schemeClr val="bg2"/>
                </a:solidFill>
              </a:rPr>
              <a:t> </a:t>
            </a:r>
            <a:r>
              <a:rPr lang="es-PE" dirty="0" err="1" smtClean="0">
                <a:solidFill>
                  <a:schemeClr val="bg2"/>
                </a:solidFill>
              </a:rPr>
              <a:t>is</a:t>
            </a:r>
            <a:r>
              <a:rPr lang="es-PE" dirty="0" smtClean="0">
                <a:solidFill>
                  <a:schemeClr val="bg2"/>
                </a:solidFill>
              </a:rPr>
              <a:t> 	_________. And I </a:t>
            </a:r>
            <a:r>
              <a:rPr lang="es-PE" dirty="0" err="1" smtClean="0">
                <a:solidFill>
                  <a:schemeClr val="bg2"/>
                </a:solidFill>
              </a:rPr>
              <a:t>would</a:t>
            </a:r>
            <a:r>
              <a:rPr lang="es-PE" dirty="0" smtClean="0">
                <a:solidFill>
                  <a:schemeClr val="bg2"/>
                </a:solidFill>
              </a:rPr>
              <a:t> </a:t>
            </a:r>
            <a:r>
              <a:rPr lang="es-PE" dirty="0" err="1" smtClean="0">
                <a:solidFill>
                  <a:schemeClr val="bg2"/>
                </a:solidFill>
              </a:rPr>
              <a:t>like</a:t>
            </a:r>
            <a:r>
              <a:rPr lang="es-PE" dirty="0" smtClean="0">
                <a:solidFill>
                  <a:schemeClr val="bg2"/>
                </a:solidFill>
              </a:rPr>
              <a:t> </a:t>
            </a:r>
            <a:r>
              <a:rPr lang="es-PE" dirty="0" err="1" smtClean="0">
                <a:solidFill>
                  <a:schemeClr val="bg2"/>
                </a:solidFill>
              </a:rPr>
              <a:t>to</a:t>
            </a:r>
            <a:r>
              <a:rPr lang="es-PE" dirty="0" smtClean="0">
                <a:solidFill>
                  <a:schemeClr val="bg2"/>
                </a:solidFill>
              </a:rPr>
              <a:t> </a:t>
            </a:r>
            <a:r>
              <a:rPr lang="es-PE" dirty="0" err="1" smtClean="0">
                <a:solidFill>
                  <a:schemeClr val="bg2"/>
                </a:solidFill>
              </a:rPr>
              <a:t>take</a:t>
            </a:r>
            <a:r>
              <a:rPr lang="es-PE" dirty="0" smtClean="0">
                <a:solidFill>
                  <a:schemeClr val="bg2"/>
                </a:solidFill>
              </a:rPr>
              <a:t> ____________.</a:t>
            </a:r>
          </a:p>
          <a:p>
            <a:pPr marL="0" indent="0">
              <a:buNone/>
            </a:pPr>
            <a:r>
              <a:rPr lang="es-PE" dirty="0" smtClean="0">
                <a:solidFill>
                  <a:schemeClr val="bg2"/>
                </a:solidFill>
              </a:rPr>
              <a:t>	-</a:t>
            </a:r>
            <a:r>
              <a:rPr lang="es-PE" dirty="0" err="1" smtClean="0">
                <a:solidFill>
                  <a:schemeClr val="bg2"/>
                </a:solidFill>
              </a:rPr>
              <a:t>Right</a:t>
            </a:r>
            <a:r>
              <a:rPr lang="es-PE" dirty="0" smtClean="0">
                <a:solidFill>
                  <a:schemeClr val="bg2"/>
                </a:solidFill>
              </a:rPr>
              <a:t> </a:t>
            </a:r>
            <a:r>
              <a:rPr lang="es-PE" dirty="0" err="1" smtClean="0">
                <a:solidFill>
                  <a:schemeClr val="bg2"/>
                </a:solidFill>
              </a:rPr>
              <a:t>now</a:t>
            </a:r>
            <a:r>
              <a:rPr lang="es-PE" dirty="0" smtClean="0">
                <a:solidFill>
                  <a:schemeClr val="bg2"/>
                </a:solidFill>
              </a:rPr>
              <a:t>, </a:t>
            </a:r>
            <a:r>
              <a:rPr lang="es-PE" dirty="0" err="1" smtClean="0">
                <a:solidFill>
                  <a:schemeClr val="bg2"/>
                </a:solidFill>
              </a:rPr>
              <a:t>I´m</a:t>
            </a:r>
            <a:r>
              <a:rPr lang="es-PE" dirty="0" smtClean="0">
                <a:solidFill>
                  <a:schemeClr val="bg2"/>
                </a:solidFill>
              </a:rPr>
              <a:t> </a:t>
            </a:r>
            <a:r>
              <a:rPr lang="es-PE" dirty="0" err="1" smtClean="0">
                <a:solidFill>
                  <a:schemeClr val="bg2"/>
                </a:solidFill>
              </a:rPr>
              <a:t>not</a:t>
            </a:r>
            <a:r>
              <a:rPr lang="es-PE" dirty="0" smtClean="0">
                <a:solidFill>
                  <a:schemeClr val="bg2"/>
                </a:solidFill>
              </a:rPr>
              <a:t> </a:t>
            </a:r>
            <a:r>
              <a:rPr lang="es-PE" dirty="0" err="1" smtClean="0">
                <a:solidFill>
                  <a:schemeClr val="bg2"/>
                </a:solidFill>
              </a:rPr>
              <a:t>taking</a:t>
            </a:r>
            <a:r>
              <a:rPr lang="es-PE" dirty="0" smtClean="0">
                <a:solidFill>
                  <a:schemeClr val="bg2"/>
                </a:solidFill>
              </a:rPr>
              <a:t> </a:t>
            </a:r>
            <a:r>
              <a:rPr lang="es-PE" dirty="0" err="1" smtClean="0">
                <a:solidFill>
                  <a:schemeClr val="bg2"/>
                </a:solidFill>
              </a:rPr>
              <a:t>any</a:t>
            </a:r>
            <a:r>
              <a:rPr lang="es-PE" dirty="0" smtClean="0">
                <a:solidFill>
                  <a:schemeClr val="bg2"/>
                </a:solidFill>
              </a:rPr>
              <a:t> clases.</a:t>
            </a:r>
          </a:p>
          <a:p>
            <a:pPr marL="457200" indent="-457200">
              <a:buFont typeface="+mj-lt"/>
              <a:buAutoNum type="arabicPeriod"/>
            </a:pPr>
            <a:endParaRPr lang="es-P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61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9249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727" y="2667000"/>
            <a:ext cx="6214615" cy="1204306"/>
          </a:xfrm>
        </p:spPr>
        <p:txBody>
          <a:bodyPr/>
          <a:lstStyle/>
          <a:p>
            <a:r>
              <a:rPr lang="es-PE" sz="4400" dirty="0" err="1" smtClean="0">
                <a:solidFill>
                  <a:schemeClr val="accent4"/>
                </a:solidFill>
                <a:latin typeface="Comic Sans MS" pitchFamily="66" charset="0"/>
              </a:rPr>
              <a:t>Days</a:t>
            </a:r>
            <a:r>
              <a:rPr lang="es-PE" sz="4400" dirty="0" smtClean="0">
                <a:solidFill>
                  <a:schemeClr val="accent4"/>
                </a:solidFill>
                <a:latin typeface="Comic Sans MS" pitchFamily="66" charset="0"/>
              </a:rPr>
              <a:t> of </a:t>
            </a:r>
            <a:r>
              <a:rPr lang="es-PE" sz="4400" dirty="0" err="1" smtClean="0">
                <a:solidFill>
                  <a:schemeClr val="accent4"/>
                </a:solidFill>
                <a:latin typeface="Comic Sans MS" pitchFamily="66" charset="0"/>
              </a:rPr>
              <a:t>the</a:t>
            </a:r>
            <a:r>
              <a:rPr lang="es-PE" sz="4400" dirty="0" smtClean="0">
                <a:solidFill>
                  <a:schemeClr val="accent4"/>
                </a:solidFill>
                <a:latin typeface="Comic Sans MS" pitchFamily="66" charset="0"/>
              </a:rPr>
              <a:t> </a:t>
            </a:r>
            <a:r>
              <a:rPr lang="es-PE" sz="4400" dirty="0" err="1" smtClean="0">
                <a:solidFill>
                  <a:schemeClr val="accent4"/>
                </a:solidFill>
                <a:latin typeface="Comic Sans MS" pitchFamily="66" charset="0"/>
              </a:rPr>
              <a:t>Week</a:t>
            </a:r>
            <a:endParaRPr lang="en-US" sz="4400" dirty="0">
              <a:solidFill>
                <a:schemeClr val="accent4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Basic 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2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" r="1450"/>
          <a:stretch>
            <a:fillRect/>
          </a:stretch>
        </p:blipFill>
        <p:spPr bwMode="auto">
          <a:xfrm>
            <a:off x="609600" y="509588"/>
            <a:ext cx="8001000" cy="5737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608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" r="1450"/>
          <a:stretch>
            <a:fillRect/>
          </a:stretch>
        </p:blipFill>
        <p:spPr bwMode="auto">
          <a:xfrm>
            <a:off x="533400" y="304800"/>
            <a:ext cx="8001000" cy="5737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06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239000" cy="518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English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31218"/>
            <a:ext cx="7848600" cy="552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" r="1450"/>
          <a:stretch>
            <a:fillRect/>
          </a:stretch>
        </p:blipFill>
        <p:spPr bwMode="auto">
          <a:xfrm>
            <a:off x="685800" y="509588"/>
            <a:ext cx="7924800" cy="5682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102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" r="1450"/>
          <a:stretch>
            <a:fillRect/>
          </a:stretch>
        </p:blipFill>
        <p:spPr bwMode="auto">
          <a:xfrm>
            <a:off x="607738" y="509588"/>
            <a:ext cx="8002862" cy="573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016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" r="1450"/>
          <a:stretch>
            <a:fillRect/>
          </a:stretch>
        </p:blipFill>
        <p:spPr bwMode="auto">
          <a:xfrm>
            <a:off x="762000" y="509588"/>
            <a:ext cx="7848600" cy="568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775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" r="1450"/>
          <a:stretch>
            <a:fillRect/>
          </a:stretch>
        </p:blipFill>
        <p:spPr bwMode="auto">
          <a:xfrm>
            <a:off x="787800" y="509588"/>
            <a:ext cx="7822800" cy="566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296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" r="1450"/>
          <a:stretch>
            <a:fillRect/>
          </a:stretch>
        </p:blipFill>
        <p:spPr bwMode="auto">
          <a:xfrm>
            <a:off x="707358" y="504825"/>
            <a:ext cx="7903241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328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Student</a:t>
            </a:r>
            <a:r>
              <a:rPr lang="es-PE" dirty="0" smtClean="0"/>
              <a:t> </a:t>
            </a:r>
            <a:r>
              <a:rPr lang="es-PE" dirty="0" err="1" smtClean="0"/>
              <a:t>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99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onkeyfishmarketing.com/wp-content/uploads/2013/01/banner-w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915841"/>
            <a:ext cx="4191000" cy="247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latextemplates.com/wp-content/uploads/2012/12/formal_letter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7" y="-8238"/>
            <a:ext cx="2881184" cy="370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tannerfriedman.com/blog/wp-content/uploads/2013/10/storytim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96240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technmarketing.com/blog3/wp-content/uploads/2011/06/pageant-interview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8599"/>
            <a:ext cx="4010025" cy="340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therichest.com/wp-content/uploads/2013/10/106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679" y="3822466"/>
            <a:ext cx="5553632" cy="266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13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05298"/>
            <a:ext cx="7239000" cy="518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Math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323458"/>
            <a:ext cx="7772400" cy="5499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239000" cy="518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chemistry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527044"/>
            <a:ext cx="7162800" cy="5330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6354"/>
            <a:ext cx="7239000" cy="518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Geography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284514"/>
            <a:ext cx="7315200" cy="5573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32609"/>
            <a:ext cx="7239000" cy="518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Music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257300"/>
            <a:ext cx="7467600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7239000" cy="518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Computer class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276066"/>
            <a:ext cx="7449970" cy="558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0964"/>
            <a:ext cx="7239000" cy="518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279124"/>
            <a:ext cx="7467600" cy="565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7239000" cy="518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Physical education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6206" y="1203960"/>
            <a:ext cx="7677793" cy="5684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69</TotalTime>
  <Words>42</Words>
  <Application>Microsoft Office PowerPoint</Application>
  <PresentationFormat>On-screen Show (4:3)</PresentationFormat>
  <Paragraphs>28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Comic Sans MS</vt:lpstr>
      <vt:lpstr>Trebuchet MS</vt:lpstr>
      <vt:lpstr>Berlin</vt:lpstr>
      <vt:lpstr>School subjects</vt:lpstr>
      <vt:lpstr>English</vt:lpstr>
      <vt:lpstr>Math</vt:lpstr>
      <vt:lpstr>chemistry</vt:lpstr>
      <vt:lpstr>Geography</vt:lpstr>
      <vt:lpstr>Music</vt:lpstr>
      <vt:lpstr>Computer class</vt:lpstr>
      <vt:lpstr>Art</vt:lpstr>
      <vt:lpstr>Physical education</vt:lpstr>
      <vt:lpstr>Japanese</vt:lpstr>
      <vt:lpstr>Social studies</vt:lpstr>
      <vt:lpstr>Science</vt:lpstr>
      <vt:lpstr>Lunch</vt:lpstr>
      <vt:lpstr>Recess / break</vt:lpstr>
      <vt:lpstr>PowerPoint Presentation</vt:lpstr>
      <vt:lpstr>PowerPoint Presentation</vt:lpstr>
      <vt:lpstr>Days of the Week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Student Life</vt:lpstr>
      <vt:lpstr>PowerPoint Presentation</vt:lpstr>
    </vt:vector>
  </TitlesOfParts>
  <Company>Berts-pc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Koshka</cp:lastModifiedBy>
  <cp:revision>12</cp:revision>
  <dcterms:created xsi:type="dcterms:W3CDTF">2010-07-05T17:13:16Z</dcterms:created>
  <dcterms:modified xsi:type="dcterms:W3CDTF">2014-10-31T18:01:40Z</dcterms:modified>
</cp:coreProperties>
</file>