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8" r:id="rId3"/>
    <p:sldId id="296" r:id="rId4"/>
    <p:sldId id="297" r:id="rId5"/>
    <p:sldId id="299" r:id="rId6"/>
    <p:sldId id="294" r:id="rId7"/>
    <p:sldId id="269" r:id="rId8"/>
    <p:sldId id="270" r:id="rId9"/>
    <p:sldId id="291" r:id="rId10"/>
    <p:sldId id="292" r:id="rId11"/>
    <p:sldId id="287" r:id="rId12"/>
    <p:sldId id="258" r:id="rId13"/>
    <p:sldId id="259" r:id="rId14"/>
    <p:sldId id="262" r:id="rId15"/>
    <p:sldId id="263" r:id="rId16"/>
    <p:sldId id="264" r:id="rId17"/>
    <p:sldId id="266" r:id="rId18"/>
    <p:sldId id="267" r:id="rId19"/>
    <p:sldId id="271" r:id="rId20"/>
    <p:sldId id="293" r:id="rId21"/>
    <p:sldId id="273" r:id="rId22"/>
    <p:sldId id="274" r:id="rId23"/>
    <p:sldId id="277" r:id="rId24"/>
    <p:sldId id="275" r:id="rId25"/>
    <p:sldId id="278" r:id="rId26"/>
    <p:sldId id="290" r:id="rId27"/>
    <p:sldId id="281" r:id="rId28"/>
    <p:sldId id="282" r:id="rId29"/>
    <p:sldId id="284" r:id="rId30"/>
    <p:sldId id="286" r:id="rId31"/>
    <p:sldId id="302" r:id="rId32"/>
    <p:sldId id="304" r:id="rId33"/>
    <p:sldId id="301" r:id="rId34"/>
    <p:sldId id="300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6F2D2C-3D7A-4443-843F-293A604CDEA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098C84-37C6-465A-B37B-79192CF0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iBX-ESFDF0&amp;ob=av2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Food</a:t>
            </a:r>
            <a:r>
              <a:rPr lang="es-PE" dirty="0" smtClean="0"/>
              <a:t> and </a:t>
            </a:r>
            <a:r>
              <a:rPr lang="es-PE" dirty="0" err="1" smtClean="0"/>
              <a:t>eating</a:t>
            </a:r>
            <a:r>
              <a:rPr lang="es-PE" dirty="0" smtClean="0"/>
              <a:t> </a:t>
            </a:r>
            <a:r>
              <a:rPr lang="es-PE" dirty="0" err="1" smtClean="0"/>
              <a:t>habits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2 </a:t>
            </a:r>
            <a:r>
              <a:rPr lang="es-PE" dirty="0" err="1" smtClean="0"/>
              <a:t>Unit</a:t>
            </a:r>
            <a:r>
              <a:rPr lang="es-PE" dirty="0" smtClean="0"/>
              <a:t> 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53400" cy="579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Cheese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/>
          <a:p>
            <a:r>
              <a:rPr lang="en-US" dirty="0" smtClean="0"/>
              <a:t>LUNCH &amp; DINNER</a:t>
            </a:r>
            <a:endParaRPr lang="en-US" dirty="0"/>
          </a:p>
        </p:txBody>
      </p:sp>
      <p:pic>
        <p:nvPicPr>
          <p:cNvPr id="5" name="Picture Placeholder 4" descr="food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6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Salad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4495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Spaghetti with tomato sauce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77200" cy="57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6875"/>
            <a:ext cx="8077200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23622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French</a:t>
            </a:r>
          </a:p>
          <a:p>
            <a:pPr>
              <a:spcBef>
                <a:spcPct val="50000"/>
              </a:spcBef>
            </a:pPr>
            <a:r>
              <a:rPr lang="en-US" sz="4400" dirty="0"/>
              <a:t>fries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572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8382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Hamburger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 r="1022"/>
          <a:stretch>
            <a:fillRect/>
          </a:stretch>
        </p:blipFill>
        <p:spPr bwMode="auto">
          <a:xfrm>
            <a:off x="457200" y="533400"/>
            <a:ext cx="8145463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0" y="51054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Pizza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534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Sandwich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153400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14400" y="52578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98" y="0"/>
            <a:ext cx="92583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6837" y="685800"/>
            <a:ext cx="7074125" cy="578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4114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rgbClr val="FF0000"/>
                </a:solidFill>
              </a:rPr>
              <a:t>CHICKEN SANDWICH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wendys-spicy-chicken-sandwich-806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57200"/>
            <a:ext cx="5638800" cy="592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349250"/>
            <a:ext cx="86741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Soda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365125"/>
            <a:ext cx="8628063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72200" y="9906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Milk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533" y="371475"/>
            <a:ext cx="8144933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Tea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 r="743"/>
          <a:stretch>
            <a:fillRect/>
          </a:stretch>
        </p:blipFill>
        <p:spPr bwMode="auto">
          <a:xfrm>
            <a:off x="188913" y="354013"/>
            <a:ext cx="8699500" cy="61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172200" y="9144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03250" y="365125"/>
            <a:ext cx="61375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Coffee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DESSERTS</a:t>
            </a:r>
            <a:endParaRPr lang="en-US" dirty="0"/>
          </a:p>
        </p:txBody>
      </p:sp>
      <p:pic>
        <p:nvPicPr>
          <p:cNvPr id="5" name="Picture Placeholder 4" descr="Dessert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371475"/>
            <a:ext cx="86741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85800" y="7620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Pie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349250"/>
            <a:ext cx="862965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51816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Cake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 r="641"/>
          <a:stretch>
            <a:fillRect/>
          </a:stretch>
        </p:blipFill>
        <p:spPr bwMode="auto">
          <a:xfrm>
            <a:off x="234950" y="371475"/>
            <a:ext cx="8618538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Cookies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1037661"/>
              </p:ext>
            </p:extLst>
          </p:nvPr>
        </p:nvGraphicFramePr>
        <p:xfrm>
          <a:off x="609600" y="0"/>
          <a:ext cx="7467600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43600"/>
                <a:gridCol w="1524000"/>
              </a:tblGrid>
              <a:tr h="2057400">
                <a:tc gridSpan="2">
                  <a:txBody>
                    <a:bodyPr/>
                    <a:lstStyle/>
                    <a:p>
                      <a:pPr algn="ctr"/>
                      <a:endParaRPr lang="en-US" sz="4400" dirty="0" smtClean="0">
                        <a:latin typeface="Comic Sans MS" pitchFamily="66" charset="0"/>
                      </a:endParaRPr>
                    </a:p>
                    <a:p>
                      <a:pPr algn="l"/>
                      <a:r>
                        <a:rPr lang="en-US" sz="4400" dirty="0" err="1" smtClean="0">
                          <a:latin typeface="Comic Sans MS" pitchFamily="66" charset="0"/>
                        </a:rPr>
                        <a:t>Koshka´s</a:t>
                      </a:r>
                      <a:r>
                        <a:rPr lang="en-US" sz="4400" baseline="0" dirty="0" smtClean="0">
                          <a:latin typeface="Comic Sans MS" pitchFamily="66" charset="0"/>
                        </a:rPr>
                        <a:t> Café </a:t>
                      </a:r>
                    </a:p>
                    <a:p>
                      <a:pPr algn="ctr"/>
                      <a:endParaRPr lang="en-US" sz="44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 pitchFamily="66" charset="0"/>
                        </a:rPr>
                        <a:t>Appetizers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Tomato soup</a:t>
                      </a:r>
                    </a:p>
                    <a:p>
                      <a:pPr algn="l"/>
                      <a:r>
                        <a:rPr lang="en-US" sz="2400" dirty="0" err="1" smtClean="0">
                          <a:latin typeface="Comic Sans MS" pitchFamily="66" charset="0"/>
                        </a:rPr>
                        <a:t>Ocopa</a:t>
                      </a:r>
                      <a:endParaRPr lang="en-US" sz="2400" dirty="0" smtClean="0">
                        <a:latin typeface="Comic Sans MS" pitchFamily="66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Russian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Salad</a:t>
                      </a:r>
                      <a:endParaRPr lang="en-US" sz="24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$ 2.00</a:t>
                      </a:r>
                    </a:p>
                    <a:p>
                      <a:r>
                        <a:rPr lang="en-US" sz="2400" dirty="0" smtClean="0"/>
                        <a:t>$</a:t>
                      </a:r>
                      <a:r>
                        <a:rPr lang="en-US" sz="2400" baseline="0" dirty="0" smtClean="0"/>
                        <a:t> 3.00</a:t>
                      </a:r>
                    </a:p>
                    <a:p>
                      <a:r>
                        <a:rPr lang="en-US" sz="2400" baseline="0" dirty="0" smtClean="0"/>
                        <a:t>$ 1.50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 pitchFamily="66" charset="0"/>
                        </a:rPr>
                        <a:t>Main Course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Rice with chicken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Comic Sans MS" pitchFamily="66" charset="0"/>
                        </a:rPr>
                        <a:t>Spanish omelet</a:t>
                      </a:r>
                      <a:endParaRPr lang="en-US" sz="2400" dirty="0" smtClean="0">
                        <a:latin typeface="Comic Sans MS" pitchFamily="66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Veggie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Burger </a:t>
                      </a:r>
                      <a:r>
                        <a:rPr lang="en-US" sz="2400" baseline="0" dirty="0" smtClean="0">
                          <a:latin typeface="Comic Sans MS" pitchFamily="66" charset="0"/>
                          <a:sym typeface="Wingdings" pitchFamily="2" charset="2"/>
                        </a:rPr>
                        <a:t></a:t>
                      </a:r>
                      <a:endParaRPr lang="en-US" sz="24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$ 8.00</a:t>
                      </a:r>
                    </a:p>
                    <a:p>
                      <a:r>
                        <a:rPr lang="en-US" sz="2400" baseline="0" dirty="0" smtClean="0"/>
                        <a:t>$ 3.00</a:t>
                      </a:r>
                    </a:p>
                    <a:p>
                      <a:r>
                        <a:rPr lang="en-US" sz="2400" baseline="0" dirty="0" smtClean="0"/>
                        <a:t>$ 4.50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 pitchFamily="66" charset="0"/>
                        </a:rPr>
                        <a:t>Drinks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Coffee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omic Sans MS" pitchFamily="66" charset="0"/>
                        </a:rPr>
                        <a:t>water</a:t>
                      </a:r>
                      <a:endParaRPr lang="en-US" sz="24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$1.20</a:t>
                      </a:r>
                    </a:p>
                    <a:p>
                      <a:r>
                        <a:rPr lang="en-US" sz="2400" dirty="0" smtClean="0"/>
                        <a:t>$1.00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16" y="0"/>
            <a:ext cx="26416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4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1915" y="533400"/>
            <a:ext cx="3902085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Ice cream</a:t>
            </a:r>
            <a:endParaRPr lang="en-US" sz="4400" dirty="0"/>
          </a:p>
        </p:txBody>
      </p:sp>
      <p:pic>
        <p:nvPicPr>
          <p:cNvPr id="5" name="Picture 4" descr="ice-cream-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400"/>
            <a:ext cx="3810000" cy="3181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b12d9e1013db31e7_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71800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most days, I have </a:t>
            </a:r>
            <a:r>
              <a:rPr lang="es-PE" dirty="0" smtClean="0"/>
              <a:t>________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breakfast</a:t>
            </a:r>
            <a:r>
              <a:rPr lang="es-PE" dirty="0" smtClean="0"/>
              <a:t>. __________ </a:t>
            </a:r>
            <a:r>
              <a:rPr lang="es-PE" dirty="0" err="1" smtClean="0"/>
              <a:t>for</a:t>
            </a:r>
            <a:r>
              <a:rPr lang="es-PE" dirty="0" smtClean="0"/>
              <a:t> lunch, and _________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dinner</a:t>
            </a:r>
            <a:r>
              <a:rPr lang="es-P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   +Yes, I do. I </a:t>
            </a:r>
            <a:r>
              <a:rPr lang="es-PE" dirty="0" err="1" smtClean="0"/>
              <a:t>usually</a:t>
            </a:r>
            <a:r>
              <a:rPr lang="es-PE" dirty="0" smtClean="0"/>
              <a:t> </a:t>
            </a:r>
            <a:r>
              <a:rPr lang="es-PE" dirty="0" err="1" smtClean="0"/>
              <a:t>have</a:t>
            </a:r>
            <a:r>
              <a:rPr lang="es-PE" dirty="0" smtClean="0"/>
              <a:t> _______.</a:t>
            </a:r>
            <a:r>
              <a:rPr lang="es-PE" dirty="0"/>
              <a:t> </a:t>
            </a:r>
            <a:endParaRPr lang="es-PE" dirty="0" smtClean="0"/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-No, I </a:t>
            </a:r>
            <a:r>
              <a:rPr lang="es-PE" dirty="0" err="1" smtClean="0"/>
              <a:t>don´t</a:t>
            </a:r>
            <a:r>
              <a:rPr lang="es-PE" dirty="0" smtClean="0"/>
              <a:t>. I </a:t>
            </a:r>
            <a:r>
              <a:rPr lang="es-PE" dirty="0" err="1" smtClean="0"/>
              <a:t>don´t</a:t>
            </a:r>
            <a:r>
              <a:rPr lang="es-PE" dirty="0" smtClean="0"/>
              <a:t> </a:t>
            </a:r>
            <a:r>
              <a:rPr lang="es-PE" dirty="0" err="1" smtClean="0"/>
              <a:t>like</a:t>
            </a:r>
            <a:r>
              <a:rPr lang="es-PE" dirty="0" smtClean="0"/>
              <a:t> </a:t>
            </a:r>
            <a:r>
              <a:rPr lang="es-PE" dirty="0" err="1" smtClean="0"/>
              <a:t>desserts</a:t>
            </a:r>
            <a:r>
              <a:rPr lang="es-P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err="1" smtClean="0"/>
              <a:t>My</a:t>
            </a:r>
            <a:r>
              <a:rPr lang="es-PE" dirty="0" smtClean="0"/>
              <a:t> </a:t>
            </a:r>
            <a:r>
              <a:rPr lang="es-PE" dirty="0" err="1" smtClean="0"/>
              <a:t>favorite</a:t>
            </a:r>
            <a:r>
              <a:rPr lang="es-PE" dirty="0" smtClean="0"/>
              <a:t> </a:t>
            </a:r>
            <a:r>
              <a:rPr lang="es-PE" dirty="0" err="1" smtClean="0"/>
              <a:t>food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___________</a:t>
            </a:r>
          </a:p>
        </p:txBody>
      </p:sp>
    </p:spTree>
    <p:extLst>
      <p:ext uri="{BB962C8B-B14F-4D97-AF65-F5344CB8AC3E}">
        <p14:creationId xmlns:p14="http://schemas.microsoft.com/office/powerpoint/2010/main" val="260324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9842" y="3968400"/>
            <a:ext cx="76849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latin typeface="Comic Sans MS" pitchFamily="66" charset="0"/>
              </a:rPr>
              <a:t>I´d like __________, please</a:t>
            </a:r>
            <a:endParaRPr lang="en-GB" sz="36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0" y="146538"/>
            <a:ext cx="1741608" cy="2147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33400"/>
            <a:ext cx="2406236" cy="2399302"/>
          </a:xfrm>
          <a:prstGeom prst="rect">
            <a:avLst/>
          </a:prstGeom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05726" y="5851582"/>
            <a:ext cx="7368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latin typeface="Comic Sans MS" pitchFamily="66" charset="0"/>
              </a:rPr>
              <a:t>Nothing, thank you.</a:t>
            </a:r>
            <a:endParaRPr lang="en-GB" sz="36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" y="152400"/>
            <a:ext cx="71343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Comic Sans MS" pitchFamily="66" charset="0"/>
              </a:rPr>
              <a:t>What can I get you?</a:t>
            </a:r>
          </a:p>
          <a:p>
            <a:r>
              <a:rPr lang="en-GB" sz="3200" b="1" dirty="0" smtClean="0">
                <a:solidFill>
                  <a:srgbClr val="002060"/>
                </a:solidFill>
                <a:latin typeface="Comic Sans MS" pitchFamily="66" charset="0"/>
              </a:rPr>
              <a:t>Anything to drink?</a:t>
            </a:r>
            <a:endParaRPr lang="en-GB" sz="32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39842" y="1965338"/>
            <a:ext cx="3646357" cy="6254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306576" y="5073115"/>
            <a:ext cx="3657600" cy="65836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latin typeface="Comic Sans MS" pitchFamily="66" charset="0"/>
              </a:rPr>
              <a:t>Negative 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1701 0.00347 0.03316 0.01065 0.04983 0.01643 C 0.05816 0.01898 0.07483 0.02315 0.07483 0.02338 C 0.08489 0.02963 0.09444 0.03356 0.10538 0.03727 C 0.10937 0.03866 0.11667 0.0419 0.11667 0.04213 L 0.38194 0.13518 L 0.50417 0.34491 L 0.50972 0.37778 L 0.52135 0.34722 L 0.50972 0.34491 " pathEditMode="relative" rAng="0" ptsTypes="ffff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9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7037E-6 C -0.20469 0.01898 0.05017 -0.00301 -0.4165 0.0118 C -0.44115 0.01226 -0.46841 0.03518 -0.49341 0.04236 C -0.5283 0.06967 -0.56597 0.09976 -0.58611 0.14537 C -0.59358 0.16342 -0.60538 0.18055 -0.61163 0.20046 C -0.62743 0.25231 -0.64063 0.29514 -0.67327 0.33449 " pathEditMode="relative" rAng="0" ptsTypes="fffff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47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2743200"/>
            <a:ext cx="8763000" cy="167322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www.youtube.com/watch?v=PiBX-ESFDF0&amp;ob=av2e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3581400"/>
            <a:ext cx="5010150" cy="32041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1260" cy="634753"/>
          </a:xfrm>
        </p:spPr>
        <p:txBody>
          <a:bodyPr>
            <a:noAutofit/>
          </a:bodyPr>
          <a:lstStyle/>
          <a:p>
            <a:r>
              <a:rPr lang="es-PE" dirty="0" smtClean="0"/>
              <a:t>Do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like</a:t>
            </a:r>
            <a:r>
              <a:rPr lang="es-PE" dirty="0" smtClean="0"/>
              <a:t> _______?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1524000"/>
            <a:ext cx="86868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dirty="0" smtClean="0">
                <a:solidFill>
                  <a:srgbClr val="C00000"/>
                </a:solidFill>
              </a:rPr>
              <a:t>+</a:t>
            </a:r>
            <a:r>
              <a:rPr lang="es-PE" dirty="0" smtClean="0">
                <a:solidFill>
                  <a:srgbClr val="002060"/>
                </a:solidFill>
              </a:rPr>
              <a:t>Yes, i do. I </a:t>
            </a:r>
            <a:r>
              <a:rPr lang="es-PE" dirty="0" err="1" smtClean="0">
                <a:solidFill>
                  <a:srgbClr val="002060"/>
                </a:solidFill>
              </a:rPr>
              <a:t>love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it</a:t>
            </a:r>
            <a:r>
              <a:rPr lang="es-PE" dirty="0" smtClean="0">
                <a:solidFill>
                  <a:srgbClr val="002060"/>
                </a:solidFill>
              </a:rPr>
              <a:t>.     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:D</a:t>
            </a:r>
          </a:p>
          <a:p>
            <a:pPr algn="l"/>
            <a:r>
              <a:rPr lang="es-PE" dirty="0" smtClean="0">
                <a:solidFill>
                  <a:srgbClr val="C00000"/>
                </a:solidFill>
              </a:rPr>
              <a:t>+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yes, i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like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it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 a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lot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.       </a:t>
            </a:r>
          </a:p>
          <a:p>
            <a:pPr algn="l"/>
            <a:r>
              <a:rPr lang="es-PE" dirty="0" smtClean="0">
                <a:solidFill>
                  <a:srgbClr val="C00000"/>
                </a:solidFill>
              </a:rPr>
              <a:t>+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yes,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it´s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okay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.           :)</a:t>
            </a:r>
          </a:p>
          <a:p>
            <a:pPr algn="l"/>
            <a:r>
              <a:rPr lang="es-PE" dirty="0" smtClean="0">
                <a:solidFill>
                  <a:srgbClr val="C00000"/>
                </a:solidFill>
              </a:rPr>
              <a:t>-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No,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not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sym typeface="Wingdings" pitchFamily="2" charset="2"/>
              </a:rPr>
              <a:t>really</a:t>
            </a:r>
            <a:r>
              <a:rPr lang="es-PE" dirty="0" smtClean="0">
                <a:solidFill>
                  <a:srgbClr val="002060"/>
                </a:solidFill>
                <a:sym typeface="Wingdings" pitchFamily="2" charset="2"/>
              </a:rPr>
              <a:t>.          :/</a:t>
            </a:r>
          </a:p>
          <a:p>
            <a:pPr algn="l"/>
            <a:r>
              <a:rPr lang="es-PE" dirty="0" smtClean="0">
                <a:solidFill>
                  <a:srgbClr val="C00000"/>
                </a:solidFill>
              </a:rPr>
              <a:t>-</a:t>
            </a:r>
            <a:r>
              <a:rPr lang="es-PE" dirty="0" smtClean="0">
                <a:solidFill>
                  <a:srgbClr val="002060"/>
                </a:solidFill>
              </a:rPr>
              <a:t>no, i </a:t>
            </a:r>
            <a:r>
              <a:rPr lang="es-PE" dirty="0" err="1" smtClean="0">
                <a:solidFill>
                  <a:srgbClr val="002060"/>
                </a:solidFill>
              </a:rPr>
              <a:t>can´t</a:t>
            </a:r>
            <a:r>
              <a:rPr lang="es-PE" dirty="0" smtClean="0">
                <a:solidFill>
                  <a:srgbClr val="002060"/>
                </a:solidFill>
              </a:rPr>
              <a:t> stand </a:t>
            </a:r>
            <a:r>
              <a:rPr lang="es-PE" dirty="0" err="1" smtClean="0">
                <a:solidFill>
                  <a:srgbClr val="002060"/>
                </a:solidFill>
              </a:rPr>
              <a:t>it</a:t>
            </a:r>
            <a:r>
              <a:rPr lang="es-PE" dirty="0" smtClean="0">
                <a:solidFill>
                  <a:srgbClr val="002060"/>
                </a:solidFill>
              </a:rPr>
              <a:t>.  ¬¬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22391" cy="6449432"/>
          </a:xfrm>
        </p:spPr>
      </p:pic>
    </p:spTree>
    <p:extLst>
      <p:ext uri="{BB962C8B-B14F-4D97-AF65-F5344CB8AC3E}">
        <p14:creationId xmlns:p14="http://schemas.microsoft.com/office/powerpoint/2010/main" val="2849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5400000">
            <a:off x="5327713" y="2891399"/>
            <a:ext cx="6309360" cy="810387"/>
          </a:xfrm>
        </p:spPr>
        <p:txBody>
          <a:bodyPr>
            <a:normAutofit/>
          </a:bodyPr>
          <a:lstStyle/>
          <a:p>
            <a:r>
              <a:rPr lang="es-PE" sz="4000" dirty="0" err="1" smtClean="0">
                <a:latin typeface="Comic Sans MS" pitchFamily="66" charset="0"/>
              </a:rPr>
              <a:t>Pumpkin´s</a:t>
            </a:r>
            <a:r>
              <a:rPr lang="es-PE" sz="4000" dirty="0" smtClean="0">
                <a:latin typeface="Comic Sans MS" pitchFamily="66" charset="0"/>
              </a:rPr>
              <a:t> café 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7620761"/>
              </p:ext>
            </p:extLst>
          </p:nvPr>
        </p:nvGraphicFramePr>
        <p:xfrm>
          <a:off x="11374" y="19334"/>
          <a:ext cx="8142026" cy="6766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014"/>
                <a:gridCol w="1941338"/>
                <a:gridCol w="2282474"/>
                <a:gridCol w="1600200"/>
              </a:tblGrid>
              <a:tr h="1885666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>
                          <a:latin typeface="Comic Sans MS" pitchFamily="66" charset="0"/>
                        </a:rPr>
                        <a:t>Potato</a:t>
                      </a:r>
                      <a:r>
                        <a:rPr lang="es-PE" sz="28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baseline="0" dirty="0" err="1" smtClean="0">
                          <a:latin typeface="Comic Sans MS" pitchFamily="66" charset="0"/>
                        </a:rPr>
                        <a:t>soup</a:t>
                      </a:r>
                      <a:endParaRPr lang="es-PE" sz="2800" baseline="0" dirty="0" smtClean="0">
                        <a:latin typeface="Comic Sans MS" pitchFamily="66" charset="0"/>
                      </a:endParaRPr>
                    </a:p>
                    <a:p>
                      <a:pPr algn="ctr"/>
                      <a:endParaRPr lang="es-PE" sz="2800" baseline="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s-PE" sz="2800" baseline="0" dirty="0" smtClean="0">
                          <a:latin typeface="Comic Sans MS" pitchFamily="66" charset="0"/>
                        </a:rPr>
                        <a:t>$2.00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err="1" smtClean="0">
                          <a:latin typeface="Comic Sans MS" pitchFamily="66" charset="0"/>
                        </a:rPr>
                        <a:t>Naan</a:t>
                      </a:r>
                      <a:r>
                        <a:rPr lang="es-PE" sz="2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with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400" baseline="0" dirty="0" err="1" smtClean="0">
                          <a:latin typeface="Comic Sans MS" pitchFamily="66" charset="0"/>
                        </a:rPr>
                        <a:t>hot</a:t>
                      </a:r>
                      <a:r>
                        <a:rPr lang="es-PE" sz="2400" baseline="0" dirty="0" smtClean="0">
                          <a:latin typeface="Comic Sans MS" pitchFamily="66" charset="0"/>
                        </a:rPr>
                        <a:t> sauce</a:t>
                      </a:r>
                    </a:p>
                    <a:p>
                      <a:pPr algn="ctr"/>
                      <a:endParaRPr lang="es-PE" sz="2400" baseline="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s-PE" sz="2400" baseline="0" dirty="0" smtClean="0">
                          <a:latin typeface="Comic Sans MS" pitchFamily="66" charset="0"/>
                        </a:rPr>
                        <a:t>$1.00</a:t>
                      </a:r>
                      <a:endParaRPr lang="en-US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1836709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>
                          <a:latin typeface="Comic Sans MS" pitchFamily="66" charset="0"/>
                        </a:rPr>
                        <a:t>Falafel</a:t>
                      </a:r>
                      <a:endParaRPr lang="es-PE" sz="2800" dirty="0" smtClean="0">
                        <a:latin typeface="Comic Sans MS" pitchFamily="66" charset="0"/>
                      </a:endParaRPr>
                    </a:p>
                    <a:p>
                      <a:pPr algn="ctr"/>
                      <a:endParaRPr lang="es-PE" sz="280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$3.00 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>
                          <a:latin typeface="Comic Sans MS" pitchFamily="66" charset="0"/>
                        </a:rPr>
                        <a:t>English </a:t>
                      </a:r>
                      <a:r>
                        <a:rPr lang="es-PE" sz="2400" dirty="0" err="1" smtClean="0">
                          <a:latin typeface="Comic Sans MS" pitchFamily="66" charset="0"/>
                        </a:rPr>
                        <a:t>breakfast</a:t>
                      </a:r>
                      <a:endParaRPr lang="es-PE" sz="2400" dirty="0" smtClean="0">
                        <a:latin typeface="Comic Sans MS" pitchFamily="66" charset="0"/>
                      </a:endParaRPr>
                    </a:p>
                    <a:p>
                      <a:pPr algn="ctr"/>
                      <a:endParaRPr lang="es-PE" sz="240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s-PE" sz="2400" dirty="0" smtClean="0">
                          <a:latin typeface="Comic Sans MS" pitchFamily="66" charset="0"/>
                        </a:rPr>
                        <a:t>$10.00</a:t>
                      </a:r>
                      <a:endParaRPr lang="en-US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1546702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>
                          <a:latin typeface="Comic Sans MS" pitchFamily="66" charset="0"/>
                        </a:rPr>
                        <a:t>Chicken</a:t>
                      </a:r>
                      <a:r>
                        <a:rPr lang="es-PE" sz="28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baseline="0" dirty="0" err="1" smtClean="0">
                          <a:latin typeface="Comic Sans MS" pitchFamily="66" charset="0"/>
                        </a:rPr>
                        <a:t>sandwich</a:t>
                      </a:r>
                      <a:endParaRPr lang="es-PE" sz="2800" baseline="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n-US" sz="2800" baseline="0" dirty="0" smtClean="0">
                          <a:latin typeface="Comic Sans MS" pitchFamily="66" charset="0"/>
                        </a:rPr>
                        <a:t>$5.60</a:t>
                      </a:r>
                      <a:endParaRPr lang="es-PE" sz="2800" baseline="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Sushi</a:t>
                      </a:r>
                      <a:r>
                        <a:rPr lang="es-PE" sz="28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baseline="0" dirty="0" err="1" smtClean="0">
                          <a:latin typeface="Comic Sans MS" pitchFamily="66" charset="0"/>
                        </a:rPr>
                        <a:t>Plate</a:t>
                      </a:r>
                      <a:endParaRPr lang="es-PE" sz="2800" baseline="0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s-PE" sz="2800" baseline="0" dirty="0" smtClean="0">
                          <a:latin typeface="Comic Sans MS" pitchFamily="66" charset="0"/>
                        </a:rPr>
                        <a:t>$18.00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92046">
                <a:tc>
                  <a:txBody>
                    <a:bodyPr/>
                    <a:lstStyle/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s-PE" dirty="0" smtClean="0">
                        <a:latin typeface="Comic Sans MS" pitchFamily="66" charset="0"/>
                      </a:endParaRP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Chocolate cake</a:t>
                      </a:r>
                    </a:p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$2.00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omic Sans MS" pitchFamily="66" charset="0"/>
                        </a:rPr>
                        <a:t> 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  Ice </a:t>
                      </a:r>
                      <a:r>
                        <a:rPr lang="es-PE" sz="2800" dirty="0" err="1" smtClean="0">
                          <a:latin typeface="Comic Sans MS" pitchFamily="66" charset="0"/>
                        </a:rPr>
                        <a:t>cream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2800" dirty="0" smtClean="0">
                          <a:latin typeface="Comic Sans MS" pitchFamily="66" charset="0"/>
                        </a:rPr>
                        <a:t>$2.00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4" y="3049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2" y="1922462"/>
            <a:ext cx="1607414" cy="1607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8" y="3687200"/>
            <a:ext cx="1275932" cy="1573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" y="5377344"/>
            <a:ext cx="2048255" cy="1367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3049"/>
            <a:ext cx="2262744" cy="1870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10" y="1922462"/>
            <a:ext cx="2234935" cy="1676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45" y="3834412"/>
            <a:ext cx="1886664" cy="13489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25" y="5260850"/>
            <a:ext cx="1900820" cy="16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pic>
        <p:nvPicPr>
          <p:cNvPr id="5" name="Picture Placeholder 4" descr="Full_English_Breakfa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835" b="9835"/>
          <a:stretch>
            <a:fillRect/>
          </a:stretch>
        </p:blipFill>
        <p:spPr/>
      </p:pic>
      <p:pic>
        <p:nvPicPr>
          <p:cNvPr id="6" name="Picture 5" descr="breakfas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01" y="0"/>
            <a:ext cx="91837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8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r="722"/>
          <a:stretch>
            <a:fillRect/>
          </a:stretch>
        </p:blipFill>
        <p:spPr bwMode="auto">
          <a:xfrm>
            <a:off x="533400" y="514350"/>
            <a:ext cx="8001000" cy="567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Cereal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53400" cy="579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8600" y="48006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Bacon and eggs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571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Bread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263</TotalTime>
  <Words>220</Words>
  <Application>Microsoft Office PowerPoint</Application>
  <PresentationFormat>On-screen Show (4:3)</PresentationFormat>
  <Paragraphs>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Tw Cen MT</vt:lpstr>
      <vt:lpstr>Wingdings</vt:lpstr>
      <vt:lpstr>Wingdings 2</vt:lpstr>
      <vt:lpstr>Median</vt:lpstr>
      <vt:lpstr>Food and eating habits</vt:lpstr>
      <vt:lpstr>BREAKFAST</vt:lpstr>
      <vt:lpstr>PowerPoint Presentation</vt:lpstr>
      <vt:lpstr>PowerPoint Presentation</vt:lpstr>
      <vt:lpstr>Pumpkin´s café </vt:lpstr>
      <vt:lpstr>BREAKFAST</vt:lpstr>
      <vt:lpstr>PowerPoint Presentation</vt:lpstr>
      <vt:lpstr>PowerPoint Presentation</vt:lpstr>
      <vt:lpstr>PowerPoint Presentation</vt:lpstr>
      <vt:lpstr>PowerPoint Presentation</vt:lpstr>
      <vt:lpstr>LUNCH &amp; DINNER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DESSERTS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like _______?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eating habits</dc:title>
  <dc:creator>Lychee</dc:creator>
  <cp:lastModifiedBy>Koshka</cp:lastModifiedBy>
  <cp:revision>23</cp:revision>
  <dcterms:created xsi:type="dcterms:W3CDTF">2010-07-08T17:14:07Z</dcterms:created>
  <dcterms:modified xsi:type="dcterms:W3CDTF">2014-11-05T18:08:21Z</dcterms:modified>
</cp:coreProperties>
</file>