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  <p:sldMasterId id="2147483652" r:id="rId3"/>
  </p:sldMasterIdLst>
  <p:notesMasterIdLst>
    <p:notesMasterId r:id="rId50"/>
  </p:notesMasterIdLst>
  <p:sldIdLst>
    <p:sldId id="615" r:id="rId4"/>
    <p:sldId id="674" r:id="rId5"/>
    <p:sldId id="675" r:id="rId6"/>
    <p:sldId id="676" r:id="rId7"/>
    <p:sldId id="673" r:id="rId8"/>
    <p:sldId id="497" r:id="rId9"/>
    <p:sldId id="498" r:id="rId10"/>
    <p:sldId id="499" r:id="rId11"/>
    <p:sldId id="500" r:id="rId12"/>
    <p:sldId id="501" r:id="rId13"/>
    <p:sldId id="656" r:id="rId14"/>
    <p:sldId id="617" r:id="rId15"/>
    <p:sldId id="618" r:id="rId16"/>
    <p:sldId id="638" r:id="rId17"/>
    <p:sldId id="401" r:id="rId18"/>
    <p:sldId id="518" r:id="rId19"/>
    <p:sldId id="519" r:id="rId20"/>
    <p:sldId id="520" r:id="rId21"/>
    <p:sldId id="619" r:id="rId22"/>
    <p:sldId id="417" r:id="rId23"/>
    <p:sldId id="400" r:id="rId24"/>
    <p:sldId id="620" r:id="rId25"/>
    <p:sldId id="331" r:id="rId26"/>
    <p:sldId id="337" r:id="rId27"/>
    <p:sldId id="604" r:id="rId28"/>
    <p:sldId id="526" r:id="rId29"/>
    <p:sldId id="621" r:id="rId30"/>
    <p:sldId id="527" r:id="rId31"/>
    <p:sldId id="611" r:id="rId32"/>
    <p:sldId id="612" r:id="rId33"/>
    <p:sldId id="532" r:id="rId34"/>
    <p:sldId id="672" r:id="rId35"/>
    <p:sldId id="534" r:id="rId36"/>
    <p:sldId id="535" r:id="rId37"/>
    <p:sldId id="536" r:id="rId38"/>
    <p:sldId id="537" r:id="rId39"/>
    <p:sldId id="622" r:id="rId40"/>
    <p:sldId id="540" r:id="rId41"/>
    <p:sldId id="605" r:id="rId42"/>
    <p:sldId id="543" r:id="rId43"/>
    <p:sldId id="542" r:id="rId44"/>
    <p:sldId id="544" r:id="rId45"/>
    <p:sldId id="545" r:id="rId46"/>
    <p:sldId id="547" r:id="rId47"/>
    <p:sldId id="548" r:id="rId48"/>
    <p:sldId id="665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FF"/>
    <a:srgbClr val="EF6BCC"/>
    <a:srgbClr val="F286D6"/>
    <a:srgbClr val="FF0000"/>
    <a:srgbClr val="800080"/>
    <a:srgbClr val="0000CC"/>
    <a:srgbClr val="009900"/>
    <a:srgbClr val="C7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6" autoAdjust="0"/>
    <p:restoredTop sz="97762" autoAdjust="0"/>
  </p:normalViewPr>
  <p:slideViewPr>
    <p:cSldViewPr>
      <p:cViewPr>
        <p:scale>
          <a:sx n="75" d="100"/>
          <a:sy n="75" d="100"/>
        </p:scale>
        <p:origin x="-2826" y="-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9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9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fld id="{DE744161-7AA8-402E-A5EA-2C4423965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0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25D0CD-94CF-4538-BF0F-6FC0EDA6F9DB}" type="slidenum">
              <a:rPr lang="en-US" b="0" i="0" smtClean="0"/>
              <a:pPr eaLnBrk="1" hangingPunct="1"/>
              <a:t>1</a:t>
            </a:fld>
            <a:endParaRPr lang="en-US" b="0" i="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0FA7E0-725F-48FD-8E66-115F9E9F151B}" type="slidenum">
              <a:rPr lang="en-US" b="0" i="0" smtClean="0"/>
              <a:pPr eaLnBrk="1" hangingPunct="1"/>
              <a:t>13</a:t>
            </a:fld>
            <a:endParaRPr lang="en-US" b="0" i="0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D0047F-F7EA-4824-9815-E7CBCBC0F7BC}" type="slidenum">
              <a:rPr lang="en-US" b="0" i="0" smtClean="0"/>
              <a:pPr eaLnBrk="1" hangingPunct="1"/>
              <a:t>14</a:t>
            </a:fld>
            <a:endParaRPr lang="en-US" b="0" i="0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C916C7-D090-49C2-BD36-55ECABDDFA19}" type="slidenum">
              <a:rPr lang="en-US" b="0" i="0" smtClean="0"/>
              <a:pPr eaLnBrk="1" hangingPunct="1"/>
              <a:t>15</a:t>
            </a:fld>
            <a:endParaRPr lang="en-US" b="0" i="0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0F36C8-D3F9-47EB-9684-AFACBBD71CCF}" type="slidenum">
              <a:rPr lang="en-US" b="0" i="0" smtClean="0"/>
              <a:pPr eaLnBrk="1" hangingPunct="1"/>
              <a:t>16</a:t>
            </a:fld>
            <a:endParaRPr lang="en-US" b="0" i="0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07C6EF-CBA5-4F0F-8066-A4957CC67C3D}" type="slidenum">
              <a:rPr lang="en-US" b="0" i="0" smtClean="0"/>
              <a:pPr eaLnBrk="1" hangingPunct="1"/>
              <a:t>17</a:t>
            </a:fld>
            <a:endParaRPr lang="en-US" b="0" i="0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6870B9-4081-40C3-A7FD-D5DE05AEB267}" type="slidenum">
              <a:rPr lang="en-US" b="0" i="0" smtClean="0"/>
              <a:pPr eaLnBrk="1" hangingPunct="1"/>
              <a:t>18</a:t>
            </a:fld>
            <a:endParaRPr lang="en-US" b="0" i="0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1F987F-4DFA-4ECB-923A-0CC64ABD60F8}" type="slidenum">
              <a:rPr lang="en-US" b="0" i="0" smtClean="0"/>
              <a:pPr eaLnBrk="1" hangingPunct="1"/>
              <a:t>19</a:t>
            </a:fld>
            <a:endParaRPr lang="en-US" b="0" i="0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DE468E-8FED-424C-A510-A2A06D248670}" type="slidenum">
              <a:rPr lang="en-US" b="0" i="0" smtClean="0"/>
              <a:pPr eaLnBrk="1" hangingPunct="1"/>
              <a:t>20</a:t>
            </a:fld>
            <a:endParaRPr lang="en-US" b="0" i="0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B155C5-FA86-4180-997C-EBB02C9311BE}" type="slidenum">
              <a:rPr lang="en-US" b="0" i="0" smtClean="0"/>
              <a:pPr eaLnBrk="1" hangingPunct="1"/>
              <a:t>21</a:t>
            </a:fld>
            <a:endParaRPr lang="en-US" b="0" i="0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52DB45-E899-4749-8F30-66EF41CF7477}" type="slidenum">
              <a:rPr lang="en-US" b="0" i="0" smtClean="0"/>
              <a:pPr eaLnBrk="1" hangingPunct="1"/>
              <a:t>22</a:t>
            </a:fld>
            <a:endParaRPr lang="en-US" b="0" i="0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2D876B-D44A-4D36-A44C-E1994A01639D}" type="slidenum">
              <a:rPr lang="en-US" b="0" i="0" smtClean="0"/>
              <a:pPr eaLnBrk="1" hangingPunct="1"/>
              <a:t>5</a:t>
            </a:fld>
            <a:endParaRPr lang="en-US" b="0" i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C13402-00F8-4037-822E-70FCF8F36DAB}" type="slidenum">
              <a:rPr lang="en-US" b="0" i="0" smtClean="0"/>
              <a:pPr eaLnBrk="1" hangingPunct="1"/>
              <a:t>23</a:t>
            </a:fld>
            <a:endParaRPr lang="en-US" b="0" i="0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103EC2-5D23-400B-849C-0CF4DC58F913}" type="slidenum">
              <a:rPr lang="en-US" b="0" i="0" smtClean="0"/>
              <a:pPr eaLnBrk="1" hangingPunct="1"/>
              <a:t>24</a:t>
            </a:fld>
            <a:endParaRPr lang="en-US" b="0" i="0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2FD4D4-157F-406C-8C8B-E1F704AB4E30}" type="slidenum">
              <a:rPr lang="en-US" b="0" i="0" smtClean="0"/>
              <a:pPr eaLnBrk="1" hangingPunct="1"/>
              <a:t>25</a:t>
            </a:fld>
            <a:endParaRPr lang="en-US" b="0" i="0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39530C-E4EC-41DE-95F9-F4913842BC24}" type="slidenum">
              <a:rPr lang="en-US" b="0" i="0" smtClean="0"/>
              <a:pPr eaLnBrk="1" hangingPunct="1"/>
              <a:t>26</a:t>
            </a:fld>
            <a:endParaRPr lang="en-US" b="0" i="0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9FB0B2-20F5-4B5C-83C1-DD8A46B38525}" type="slidenum">
              <a:rPr lang="en-US" b="0" i="0" smtClean="0"/>
              <a:pPr eaLnBrk="1" hangingPunct="1"/>
              <a:t>27</a:t>
            </a:fld>
            <a:endParaRPr lang="en-US" b="0" i="0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ADA066-000C-41E0-A2F8-25530C1FF0D9}" type="slidenum">
              <a:rPr lang="en-US" b="0" i="0" smtClean="0"/>
              <a:pPr eaLnBrk="1" hangingPunct="1"/>
              <a:t>28</a:t>
            </a:fld>
            <a:endParaRPr lang="en-US" b="0" i="0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908347-603C-46D3-A02D-5863C08858FE}" type="slidenum">
              <a:rPr lang="en-US" b="0" i="0" smtClean="0"/>
              <a:pPr eaLnBrk="1" hangingPunct="1"/>
              <a:t>29</a:t>
            </a:fld>
            <a:endParaRPr lang="en-US" b="0" i="0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4C036E-3C5B-4F92-916A-33ABC2D5BDA9}" type="slidenum">
              <a:rPr lang="en-US" b="0" i="0" smtClean="0"/>
              <a:pPr eaLnBrk="1" hangingPunct="1"/>
              <a:t>30</a:t>
            </a:fld>
            <a:endParaRPr lang="en-US" b="0" i="0" smtClean="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5B5F65-E44B-418D-9490-FD8443C3B109}" type="slidenum">
              <a:rPr lang="en-US" b="0" i="0" smtClean="0"/>
              <a:pPr eaLnBrk="1" hangingPunct="1"/>
              <a:t>31</a:t>
            </a:fld>
            <a:endParaRPr lang="en-US" b="0" i="0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984272-B28F-4B9A-B916-E429EA72175C}" type="slidenum">
              <a:rPr lang="en-US" b="0" i="0" smtClean="0"/>
              <a:pPr eaLnBrk="1" hangingPunct="1"/>
              <a:t>32</a:t>
            </a:fld>
            <a:endParaRPr lang="en-US" b="0" i="0" smtClean="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B4DEA3-1993-42DB-A8DD-2F6A2A96FD6F}" type="slidenum">
              <a:rPr lang="en-US" b="0" i="0" smtClean="0"/>
              <a:pPr eaLnBrk="1" hangingPunct="1"/>
              <a:t>6</a:t>
            </a:fld>
            <a:endParaRPr lang="en-US" b="0" i="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6558ED-E16F-4188-ABF6-234069DC3409}" type="slidenum">
              <a:rPr lang="en-US" b="0" i="0" smtClean="0"/>
              <a:pPr eaLnBrk="1" hangingPunct="1"/>
              <a:t>33</a:t>
            </a:fld>
            <a:endParaRPr lang="en-US" b="0" i="0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DF9EE1-3C49-4968-881B-F7F1A47F6D20}" type="slidenum">
              <a:rPr lang="en-US" b="0" i="0" smtClean="0"/>
              <a:pPr eaLnBrk="1" hangingPunct="1"/>
              <a:t>34</a:t>
            </a:fld>
            <a:endParaRPr lang="en-US" b="0" i="0" smtClean="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00600A-449E-4943-8BF1-7F3A2ECFB546}" type="slidenum">
              <a:rPr lang="en-US" b="0" i="0" smtClean="0"/>
              <a:pPr eaLnBrk="1" hangingPunct="1"/>
              <a:t>35</a:t>
            </a:fld>
            <a:endParaRPr lang="en-US" b="0" i="0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B25CEE-E408-460C-953B-F60DD7D97A49}" type="slidenum">
              <a:rPr lang="en-US" b="0" i="0" smtClean="0"/>
              <a:pPr eaLnBrk="1" hangingPunct="1"/>
              <a:t>36</a:t>
            </a:fld>
            <a:endParaRPr lang="en-US" b="0" i="0" smtClean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4FDF84-6329-4EAA-84DE-E2F0B16EC6E9}" type="slidenum">
              <a:rPr lang="en-US" b="0" i="0" smtClean="0"/>
              <a:pPr eaLnBrk="1" hangingPunct="1"/>
              <a:t>37</a:t>
            </a:fld>
            <a:endParaRPr lang="en-US" b="0" i="0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3E9D90-C25E-43EE-A618-D91C37F97A6B}" type="slidenum">
              <a:rPr lang="en-US" b="0" i="0" smtClean="0"/>
              <a:pPr eaLnBrk="1" hangingPunct="1"/>
              <a:t>38</a:t>
            </a:fld>
            <a:endParaRPr lang="en-US" b="0" i="0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0B94D9-C427-48F2-9209-5441C1B1EA32}" type="slidenum">
              <a:rPr lang="en-US" b="0" i="0" smtClean="0"/>
              <a:pPr eaLnBrk="1" hangingPunct="1"/>
              <a:t>39</a:t>
            </a:fld>
            <a:endParaRPr lang="en-US" b="0" i="0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42442C-ABF1-4D44-A8EE-9D42333682D4}" type="slidenum">
              <a:rPr lang="en-US" b="0" i="0" smtClean="0"/>
              <a:pPr eaLnBrk="1" hangingPunct="1"/>
              <a:t>40</a:t>
            </a:fld>
            <a:endParaRPr lang="en-US" b="0" i="0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DCCC1A-29D1-477B-B327-AEE1E3F1F34F}" type="slidenum">
              <a:rPr lang="en-US" b="0" i="0" smtClean="0"/>
              <a:pPr eaLnBrk="1" hangingPunct="1"/>
              <a:t>41</a:t>
            </a:fld>
            <a:endParaRPr lang="en-US" b="0" i="0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F007E3-1E45-400C-A459-2056CAEDAECD}" type="slidenum">
              <a:rPr lang="en-US" b="0" i="0" smtClean="0"/>
              <a:pPr eaLnBrk="1" hangingPunct="1"/>
              <a:t>42</a:t>
            </a:fld>
            <a:endParaRPr lang="en-US" b="0" i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1610AC-1670-485D-8502-649E104E60DE}" type="slidenum">
              <a:rPr lang="en-US" b="0" i="0" smtClean="0"/>
              <a:pPr eaLnBrk="1" hangingPunct="1"/>
              <a:t>7</a:t>
            </a:fld>
            <a:endParaRPr lang="en-US" b="0" i="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0D9CED-3E05-406A-B77F-8437D772BC60}" type="slidenum">
              <a:rPr lang="en-US" b="0" i="0" smtClean="0"/>
              <a:pPr eaLnBrk="1" hangingPunct="1"/>
              <a:t>43</a:t>
            </a:fld>
            <a:endParaRPr lang="en-US" b="0" i="0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F1FD8B-A5AE-467E-A28E-08E5A21243CF}" type="slidenum">
              <a:rPr lang="en-US" b="0" i="0" smtClean="0"/>
              <a:pPr eaLnBrk="1" hangingPunct="1"/>
              <a:t>44</a:t>
            </a:fld>
            <a:endParaRPr lang="en-US" b="0" i="0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FA308F-1E97-4855-B758-E56915A97562}" type="slidenum">
              <a:rPr lang="en-US" b="0" i="0" smtClean="0"/>
              <a:pPr eaLnBrk="1" hangingPunct="1"/>
              <a:t>45</a:t>
            </a:fld>
            <a:endParaRPr lang="en-US" b="0" i="0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8D2E13-4763-445E-8BC5-FB23E2F19363}" type="slidenum">
              <a:rPr lang="en-US" b="0" i="0" smtClean="0"/>
              <a:pPr eaLnBrk="1" hangingPunct="1"/>
              <a:t>46</a:t>
            </a:fld>
            <a:endParaRPr lang="en-US" b="0" i="0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974EF-A963-401E-AC1E-B7272AC5B80C}" type="slidenum">
              <a:rPr lang="en-US" b="0" i="0" smtClean="0"/>
              <a:pPr eaLnBrk="1" hangingPunct="1"/>
              <a:t>8</a:t>
            </a:fld>
            <a:endParaRPr lang="en-US" b="0" i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C196D2-A837-442E-814E-E339C1A18E95}" type="slidenum">
              <a:rPr lang="en-US" b="0" i="0" smtClean="0"/>
              <a:pPr eaLnBrk="1" hangingPunct="1"/>
              <a:t>9</a:t>
            </a:fld>
            <a:endParaRPr lang="en-US" b="0" i="0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39021D-C2DD-499B-824A-FD0045CB4288}" type="slidenum">
              <a:rPr lang="en-US" b="0" i="0" smtClean="0"/>
              <a:pPr eaLnBrk="1" hangingPunct="1"/>
              <a:t>10</a:t>
            </a:fld>
            <a:endParaRPr lang="en-US" b="0" i="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0365FD-9CFA-4815-A044-4C4B8E715378}" type="slidenum">
              <a:rPr lang="en-US" b="0" i="0" smtClean="0"/>
              <a:pPr eaLnBrk="1" hangingPunct="1"/>
              <a:t>11</a:t>
            </a:fld>
            <a:endParaRPr lang="en-US" b="0" i="0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CA8D9-6F8E-46E9-A9DB-0CE4AB28232B}" type="slidenum">
              <a:rPr lang="en-US" b="0" i="0" smtClean="0"/>
              <a:pPr eaLnBrk="1" hangingPunct="1"/>
              <a:t>12</a:t>
            </a:fld>
            <a:endParaRPr lang="en-US" b="0" i="0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71A81-4A41-4D6B-AF8D-85F36E96A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5C503-EADF-49AF-8EA7-B1AFD6D2D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8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61887-2B0E-4450-A25C-8C4493D36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6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70AB7-9ADA-4327-958E-BD1F0763D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22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BC685-7358-4F31-A213-4805A07E5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3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13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4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871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6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1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9BD4F-B5E9-4DF7-815A-8685D9245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45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998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915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831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9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685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538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44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564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1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8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C5ED0-1374-4145-BA3D-1A95F2A21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62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72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8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733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776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814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59B4-19DD-4065-B57E-4D5A48977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7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822D6-2A9C-4A68-A1BD-28E37EB27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5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61EF7-9AD5-400A-A417-2DDD1DA37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9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F0563-FB10-475B-A524-0879E9532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9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265EC-66C7-44B4-98AA-A069A6D24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2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060EA-AE44-450E-A113-848CD373C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" Target="../slides/slide5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n_chapter_content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and_with_swallow_10b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tn_chapter_contents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270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1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/>
            </a:lvl1pPr>
          </a:lstStyle>
          <a:p>
            <a:pPr>
              <a:defRPr/>
            </a:pPr>
            <a:fld id="{24B53D82-7D06-4DFD-8A1B-8732A5F26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tn_chapter_content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Band_with_swallow_10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871B8A-01A9-4EB1-8520-84E8EB579A1A}" type="slidenum">
              <a:rPr lang="en-US" b="0" i="0" smtClean="0"/>
              <a:pPr eaLnBrk="1" hangingPunct="1"/>
              <a:t>1</a:t>
            </a:fld>
            <a:endParaRPr lang="en-US" b="0" i="0" smtClean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33600" y="5867400"/>
            <a:ext cx="6840334" cy="769441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 dirty="0">
                <a:latin typeface="Comic Sans MS" pitchFamily="66" charset="0"/>
              </a:rPr>
              <a:t>She </a:t>
            </a:r>
            <a:r>
              <a:rPr lang="en-US" sz="4400" b="0" i="0" dirty="0" smtClean="0">
                <a:latin typeface="Comic Sans MS" pitchFamily="66" charset="0"/>
              </a:rPr>
              <a:t>walks in the morning.</a:t>
            </a:r>
            <a:endParaRPr lang="en-US" sz="4400" b="0" i="0" dirty="0">
              <a:latin typeface="Comic Sans MS" pitchFamily="66" charset="0"/>
            </a:endParaRPr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2789238" cy="41910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FORM AND BASIC MEANING OF THE SIMPLE PRESENT TENSE</a:t>
            </a:r>
            <a:endParaRPr lang="en-US" sz="20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4793B7-DF47-45EF-990F-677E45B6A6F5}" type="slidenum">
              <a:rPr lang="en-US" b="0" i="0" smtClean="0"/>
              <a:pPr eaLnBrk="1" hangingPunct="1"/>
              <a:t>10</a:t>
            </a:fld>
            <a:endParaRPr lang="en-US" b="0" i="0" smtClean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295400" y="1600200"/>
            <a:ext cx="50930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 dirty="0"/>
              <a:t> </a:t>
            </a:r>
            <a:r>
              <a:rPr lang="en-US" sz="3200" b="0" i="0" dirty="0"/>
              <a:t>My friend ____ her </a:t>
            </a:r>
            <a:r>
              <a:rPr lang="en-US" sz="3200" b="0" i="0" dirty="0" smtClean="0"/>
              <a:t>horse.</a:t>
            </a:r>
            <a:r>
              <a:rPr lang="en-US" sz="4000" b="0" i="0" dirty="0" smtClean="0"/>
              <a:t> </a:t>
            </a:r>
            <a:endParaRPr lang="en-US" sz="4000" b="0" i="0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2745" y="3321050"/>
            <a:ext cx="877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b="0" i="0" dirty="0" smtClean="0">
                <a:solidFill>
                  <a:srgbClr val="FF0000"/>
                </a:solidFill>
              </a:rPr>
              <a:t>like</a:t>
            </a:r>
            <a:endParaRPr lang="en-US" sz="3600" b="0" i="0" dirty="0">
              <a:solidFill>
                <a:srgbClr val="FF0000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012028" y="3321050"/>
            <a:ext cx="11079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3600" b="0" i="0" dirty="0" err="1" smtClean="0">
                <a:solidFill>
                  <a:srgbClr val="FF0000"/>
                </a:solidFill>
              </a:rPr>
              <a:t>likes</a:t>
            </a:r>
            <a:endParaRPr lang="en-US" sz="3600" b="0" i="0" dirty="0">
              <a:solidFill>
                <a:srgbClr val="FF0000"/>
              </a:solidFill>
            </a:endParaRPr>
          </a:p>
        </p:txBody>
      </p:sp>
      <p:sp>
        <p:nvSpPr>
          <p:cNvPr id="279558" name="AutoShape 6"/>
          <p:cNvSpPr>
            <a:spLocks noChangeArrowheads="1"/>
          </p:cNvSpPr>
          <p:nvPr/>
        </p:nvSpPr>
        <p:spPr bwMode="auto">
          <a:xfrm>
            <a:off x="5702300" y="3200400"/>
            <a:ext cx="228600" cy="914400"/>
          </a:xfrm>
          <a:prstGeom prst="up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3229511" y="1676400"/>
            <a:ext cx="10054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0" i="0" dirty="0" smtClean="0"/>
              <a:t>likes</a:t>
            </a:r>
            <a:endParaRPr lang="en-US" sz="3200" b="0" i="0" dirty="0"/>
          </a:p>
        </p:txBody>
      </p:sp>
      <p:pic>
        <p:nvPicPr>
          <p:cNvPr id="13320" name="Picture 1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971800"/>
            <a:ext cx="2413000" cy="3581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1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 animBg="1"/>
      <p:bldP spid="2795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306D3E-374F-4F9C-9BC3-F4B729181DBA}" type="slidenum">
              <a:rPr lang="en-US" b="0" i="0" smtClean="0"/>
              <a:pPr eaLnBrk="1" hangingPunct="1"/>
              <a:t>11</a:t>
            </a:fld>
            <a:endParaRPr lang="en-US" b="0" i="0" smtClean="0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52400" y="1447800"/>
            <a:ext cx="8839200" cy="769441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 dirty="0">
                <a:latin typeface="Comic Sans MS" pitchFamily="66" charset="0"/>
              </a:rPr>
              <a:t>They </a:t>
            </a:r>
            <a:r>
              <a:rPr lang="en-US" sz="4400" b="0" i="0" dirty="0" smtClean="0">
                <a:latin typeface="Comic Sans MS" pitchFamily="66" charset="0"/>
              </a:rPr>
              <a:t>eat Chinese food for lunch</a:t>
            </a:r>
            <a:r>
              <a:rPr lang="en-US" sz="4400" b="0" i="0" dirty="0">
                <a:latin typeface="Comic Sans MS" pitchFamily="66" charset="0"/>
              </a:rPr>
              <a:t>.</a:t>
            </a:r>
          </a:p>
        </p:txBody>
      </p:sp>
      <p:pic>
        <p:nvPicPr>
          <p:cNvPr id="14340" name="Picture 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2800"/>
            <a:ext cx="3810000" cy="309086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038225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3-2  USING FREQUENCY ADVERBS: </a:t>
            </a:r>
            <a:r>
              <a:rPr lang="en-US" sz="2000" b="0">
                <a:solidFill>
                  <a:schemeClr val="bg1"/>
                </a:solidFill>
              </a:rPr>
              <a:t>ALWAYS, USUALLY, OFTEN, SOMETIMES, SELDOM, RARELY, NEVER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D1C278-5FCA-4865-889D-DED03F186A1F}" type="slidenum">
              <a:rPr lang="en-US" b="0" i="0" smtClean="0"/>
              <a:pPr eaLnBrk="1" hangingPunct="1"/>
              <a:t>12</a:t>
            </a:fld>
            <a:endParaRPr lang="en-US" b="0" i="0" smtClean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09600" y="2487613"/>
            <a:ext cx="3581400" cy="144655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 dirty="0">
                <a:latin typeface="Comic Sans MS" pitchFamily="66" charset="0"/>
              </a:rPr>
              <a:t>Jeff is </a:t>
            </a:r>
          </a:p>
          <a:p>
            <a:pPr algn="ctr" eaLnBrk="1" hangingPunct="1"/>
            <a:r>
              <a:rPr lang="en-US" sz="4400" b="0" i="0" dirty="0" smtClean="0">
                <a:latin typeface="Comic Sans MS" pitchFamily="66" charset="0"/>
              </a:rPr>
              <a:t>dirty</a:t>
            </a:r>
            <a:r>
              <a:rPr lang="en-US" sz="4400" b="0" i="0" dirty="0">
                <a:latin typeface="Comic Sans MS" pitchFamily="66" charset="0"/>
              </a:rPr>
              <a:t>.</a:t>
            </a:r>
          </a:p>
        </p:txBody>
      </p:sp>
      <p:pic>
        <p:nvPicPr>
          <p:cNvPr id="29700" name="Picture 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95400"/>
            <a:ext cx="3757613" cy="5105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3-4  USING FREQUENCY ADVERBS WITH </a:t>
            </a:r>
            <a:r>
              <a:rPr lang="en-US" sz="2000" b="0">
                <a:solidFill>
                  <a:schemeClr val="bg1"/>
                </a:solidFill>
              </a:rPr>
              <a:t>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88E4FC-B589-4272-8112-E71CB9A4944D}" type="slidenum">
              <a:rPr lang="en-US" b="0" i="0" smtClean="0"/>
              <a:pPr eaLnBrk="1" hangingPunct="1"/>
              <a:t>13</a:t>
            </a:fld>
            <a:endParaRPr lang="en-US" b="0" i="0" smtClean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71600" y="1447800"/>
            <a:ext cx="6135688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>
                <a:latin typeface="Comic Sans MS" pitchFamily="66" charset="0"/>
              </a:rPr>
              <a:t>Gerardo teaches math.</a:t>
            </a:r>
          </a:p>
        </p:txBody>
      </p:sp>
      <p:pic>
        <p:nvPicPr>
          <p:cNvPr id="36868" name="Picture 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54300"/>
            <a:ext cx="4292600" cy="3919538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BADEF7-3B09-43E7-B926-C3CE8EDE55E0}" type="slidenum">
              <a:rPr lang="en-US" b="0" i="0" smtClean="0"/>
              <a:pPr eaLnBrk="1" hangingPunct="1"/>
              <a:t>14</a:t>
            </a:fld>
            <a:endParaRPr lang="en-US" b="0" i="0" smtClean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531938" y="2330450"/>
            <a:ext cx="919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i="0">
                <a:solidFill>
                  <a:srgbClr val="006600"/>
                </a:solidFill>
              </a:rPr>
              <a:t>-</a:t>
            </a:r>
            <a:r>
              <a:rPr lang="en-US" sz="3200">
                <a:solidFill>
                  <a:srgbClr val="006600"/>
                </a:solidFill>
              </a:rPr>
              <a:t>sh</a:t>
            </a:r>
            <a:r>
              <a:rPr lang="en-US" sz="3600" b="0" i="0"/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109788" y="1447800"/>
            <a:ext cx="3300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             SPELLING 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2260601" y="2232025"/>
            <a:ext cx="2016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(a) push</a:t>
            </a:r>
            <a:r>
              <a:rPr lang="en-US" sz="4400" b="0" i="0"/>
              <a:t> 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4786313" y="2232025"/>
            <a:ext cx="1939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 </a:t>
            </a:r>
            <a:r>
              <a:rPr lang="en-US" sz="3600" b="0"/>
              <a:t>push</a:t>
            </a:r>
            <a:r>
              <a:rPr lang="en-US" sz="3600" b="0">
                <a:solidFill>
                  <a:schemeClr val="accent2"/>
                </a:solidFill>
              </a:rPr>
              <a:t>es</a:t>
            </a:r>
            <a:r>
              <a:rPr lang="en-US" sz="4400" b="0"/>
              <a:t> </a:t>
            </a:r>
          </a:p>
        </p:txBody>
      </p:sp>
      <p:sp>
        <p:nvSpPr>
          <p:cNvPr id="438284" name="Rectangle 12"/>
          <p:cNvSpPr>
            <a:spLocks noChangeArrowheads="1"/>
          </p:cNvSpPr>
          <p:nvPr/>
        </p:nvSpPr>
        <p:spPr bwMode="auto">
          <a:xfrm>
            <a:off x="1544638" y="2994025"/>
            <a:ext cx="919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>
                <a:solidFill>
                  <a:srgbClr val="006600"/>
                </a:solidFill>
              </a:rPr>
              <a:t>-ch</a:t>
            </a:r>
            <a:r>
              <a:rPr lang="en-US" sz="3600" b="0" i="0"/>
              <a:t> </a:t>
            </a:r>
          </a:p>
        </p:txBody>
      </p:sp>
      <p:sp>
        <p:nvSpPr>
          <p:cNvPr id="438285" name="Rectangle 13"/>
          <p:cNvSpPr>
            <a:spLocks noChangeArrowheads="1"/>
          </p:cNvSpPr>
          <p:nvPr/>
        </p:nvSpPr>
        <p:spPr bwMode="auto">
          <a:xfrm>
            <a:off x="2297113" y="2895600"/>
            <a:ext cx="2143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(b) teach</a:t>
            </a:r>
            <a:r>
              <a:rPr lang="en-US" sz="4400" b="0" i="0"/>
              <a:t> </a:t>
            </a:r>
          </a:p>
        </p:txBody>
      </p:sp>
      <p:sp>
        <p:nvSpPr>
          <p:cNvPr id="438286" name="Rectangle 14"/>
          <p:cNvSpPr>
            <a:spLocks noChangeArrowheads="1"/>
          </p:cNvSpPr>
          <p:nvPr/>
        </p:nvSpPr>
        <p:spPr bwMode="auto">
          <a:xfrm>
            <a:off x="4722813" y="2886075"/>
            <a:ext cx="2066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 </a:t>
            </a:r>
            <a:r>
              <a:rPr lang="en-US" sz="3600" b="0"/>
              <a:t>teach</a:t>
            </a:r>
            <a:r>
              <a:rPr lang="en-US" sz="3600" b="0">
                <a:solidFill>
                  <a:schemeClr val="accent2"/>
                </a:solidFill>
              </a:rPr>
              <a:t>es</a:t>
            </a:r>
            <a:r>
              <a:rPr lang="en-US" sz="4400" b="0"/>
              <a:t> </a:t>
            </a:r>
          </a:p>
        </p:txBody>
      </p:sp>
      <p:sp>
        <p:nvSpPr>
          <p:cNvPr id="438288" name="Rectangle 16"/>
          <p:cNvSpPr>
            <a:spLocks noChangeArrowheads="1"/>
          </p:cNvSpPr>
          <p:nvPr/>
        </p:nvSpPr>
        <p:spPr bwMode="auto">
          <a:xfrm>
            <a:off x="1544638" y="3613150"/>
            <a:ext cx="896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>
                <a:solidFill>
                  <a:srgbClr val="006600"/>
                </a:solidFill>
              </a:rPr>
              <a:t>-ss</a:t>
            </a:r>
            <a:r>
              <a:rPr lang="en-US" sz="3600" b="0" i="0"/>
              <a:t> </a:t>
            </a:r>
          </a:p>
        </p:txBody>
      </p:sp>
      <p:sp>
        <p:nvSpPr>
          <p:cNvPr id="438289" name="Rectangle 17"/>
          <p:cNvSpPr>
            <a:spLocks noChangeArrowheads="1"/>
          </p:cNvSpPr>
          <p:nvPr/>
        </p:nvSpPr>
        <p:spPr bwMode="auto">
          <a:xfrm>
            <a:off x="2306638" y="3514725"/>
            <a:ext cx="1787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(c) kiss</a:t>
            </a:r>
            <a:r>
              <a:rPr lang="en-US" sz="4400" b="0" i="0"/>
              <a:t> </a:t>
            </a:r>
          </a:p>
        </p:txBody>
      </p:sp>
      <p:sp>
        <p:nvSpPr>
          <p:cNvPr id="438290" name="Rectangle 18"/>
          <p:cNvSpPr>
            <a:spLocks noChangeArrowheads="1"/>
          </p:cNvSpPr>
          <p:nvPr/>
        </p:nvSpPr>
        <p:spPr bwMode="auto">
          <a:xfrm>
            <a:off x="4697413" y="3505200"/>
            <a:ext cx="1736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 </a:t>
            </a:r>
            <a:r>
              <a:rPr lang="en-US" sz="3600" b="0"/>
              <a:t>kiss</a:t>
            </a:r>
            <a:r>
              <a:rPr lang="en-US" sz="3600" b="0">
                <a:solidFill>
                  <a:schemeClr val="accent2"/>
                </a:solidFill>
              </a:rPr>
              <a:t>es</a:t>
            </a:r>
            <a:r>
              <a:rPr lang="en-US" sz="4400" b="0"/>
              <a:t> </a:t>
            </a:r>
          </a:p>
        </p:txBody>
      </p:sp>
      <p:sp>
        <p:nvSpPr>
          <p:cNvPr id="438292" name="Rectangle 20"/>
          <p:cNvSpPr>
            <a:spLocks noChangeArrowheads="1"/>
          </p:cNvSpPr>
          <p:nvPr/>
        </p:nvSpPr>
        <p:spPr bwMode="auto">
          <a:xfrm>
            <a:off x="1544638" y="4298950"/>
            <a:ext cx="671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>
                <a:solidFill>
                  <a:srgbClr val="006600"/>
                </a:solidFill>
              </a:rPr>
              <a:t>-x</a:t>
            </a:r>
            <a:r>
              <a:rPr lang="en-US" sz="3600" b="0" i="0"/>
              <a:t> </a:t>
            </a:r>
          </a:p>
        </p:txBody>
      </p:sp>
      <p:sp>
        <p:nvSpPr>
          <p:cNvPr id="438293" name="Rectangle 21"/>
          <p:cNvSpPr>
            <a:spLocks noChangeArrowheads="1"/>
          </p:cNvSpPr>
          <p:nvPr/>
        </p:nvSpPr>
        <p:spPr bwMode="auto">
          <a:xfrm>
            <a:off x="2357438" y="4200525"/>
            <a:ext cx="1482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(d) fix</a:t>
            </a:r>
            <a:r>
              <a:rPr lang="en-US" sz="4400" b="0" i="0"/>
              <a:t> </a:t>
            </a:r>
          </a:p>
        </p:txBody>
      </p:sp>
      <p:sp>
        <p:nvSpPr>
          <p:cNvPr id="438294" name="Rectangle 22"/>
          <p:cNvSpPr>
            <a:spLocks noChangeArrowheads="1"/>
          </p:cNvSpPr>
          <p:nvPr/>
        </p:nvSpPr>
        <p:spPr bwMode="auto">
          <a:xfrm>
            <a:off x="4775201" y="4289425"/>
            <a:ext cx="125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 </a:t>
            </a:r>
            <a:r>
              <a:rPr lang="en-US" sz="3600" b="0"/>
              <a:t>fix</a:t>
            </a:r>
            <a:r>
              <a:rPr lang="en-US" sz="3600" b="0">
                <a:solidFill>
                  <a:schemeClr val="accent2"/>
                </a:solidFill>
              </a:rPr>
              <a:t>es</a:t>
            </a:r>
            <a:endParaRPr lang="en-US" sz="4400" b="0"/>
          </a:p>
        </p:txBody>
      </p:sp>
      <p:sp>
        <p:nvSpPr>
          <p:cNvPr id="37910" name="Line 25"/>
          <p:cNvSpPr>
            <a:spLocks noChangeShapeType="1"/>
          </p:cNvSpPr>
          <p:nvPr/>
        </p:nvSpPr>
        <p:spPr bwMode="auto">
          <a:xfrm>
            <a:off x="4287838" y="2743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8298" name="Line 26"/>
          <p:cNvSpPr>
            <a:spLocks noChangeShapeType="1"/>
          </p:cNvSpPr>
          <p:nvPr/>
        </p:nvSpPr>
        <p:spPr bwMode="auto">
          <a:xfrm>
            <a:off x="4287838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8299" name="Line 27"/>
          <p:cNvSpPr>
            <a:spLocks noChangeShapeType="1"/>
          </p:cNvSpPr>
          <p:nvPr/>
        </p:nvSpPr>
        <p:spPr bwMode="auto">
          <a:xfrm>
            <a:off x="4287838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8300" name="Line 28"/>
          <p:cNvSpPr>
            <a:spLocks noChangeShapeType="1"/>
          </p:cNvSpPr>
          <p:nvPr/>
        </p:nvSpPr>
        <p:spPr bwMode="auto">
          <a:xfrm>
            <a:off x="4287838" y="3352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8302" name="Text Box 30"/>
          <p:cNvSpPr txBox="1">
            <a:spLocks noChangeArrowheads="1"/>
          </p:cNvSpPr>
          <p:nvPr/>
        </p:nvSpPr>
        <p:spPr bwMode="auto">
          <a:xfrm>
            <a:off x="1697038" y="5257800"/>
            <a:ext cx="1905000" cy="5889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 i="0">
                <a:solidFill>
                  <a:srgbClr val="008000"/>
                </a:solidFill>
              </a:rPr>
              <a:t>endings</a:t>
            </a:r>
          </a:p>
        </p:txBody>
      </p:sp>
      <p:sp>
        <p:nvSpPr>
          <p:cNvPr id="438303" name="Line 31"/>
          <p:cNvSpPr>
            <a:spLocks noChangeShapeType="1"/>
          </p:cNvSpPr>
          <p:nvPr/>
        </p:nvSpPr>
        <p:spPr bwMode="auto">
          <a:xfrm flipH="1" flipV="1">
            <a:off x="2078038" y="49530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8304" name="Text Box 32"/>
          <p:cNvSpPr txBox="1">
            <a:spLocks noChangeArrowheads="1"/>
          </p:cNvSpPr>
          <p:nvPr/>
        </p:nvSpPr>
        <p:spPr bwMode="auto">
          <a:xfrm>
            <a:off x="4364038" y="5262563"/>
            <a:ext cx="1828800" cy="650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0" i="0"/>
              <a:t>add </a:t>
            </a:r>
            <a:r>
              <a:rPr lang="en-US" sz="3600" b="0" i="0">
                <a:solidFill>
                  <a:schemeClr val="accent2"/>
                </a:solidFill>
              </a:rPr>
              <a:t>-</a:t>
            </a:r>
            <a:r>
              <a:rPr lang="en-US" sz="3600">
                <a:solidFill>
                  <a:schemeClr val="accent2"/>
                </a:solidFill>
              </a:rPr>
              <a:t>es</a:t>
            </a:r>
          </a:p>
        </p:txBody>
      </p:sp>
      <p:sp>
        <p:nvSpPr>
          <p:cNvPr id="438307" name="Line 35"/>
          <p:cNvSpPr>
            <a:spLocks noChangeShapeType="1"/>
          </p:cNvSpPr>
          <p:nvPr/>
        </p:nvSpPr>
        <p:spPr bwMode="auto">
          <a:xfrm flipV="1">
            <a:off x="5202238" y="4876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923" name="Text Box 4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-ES</a:t>
            </a:r>
          </a:p>
        </p:txBody>
      </p:sp>
      <p:sp>
        <p:nvSpPr>
          <p:cNvPr id="37924" name="Line 43"/>
          <p:cNvSpPr>
            <a:spLocks noChangeShapeType="1"/>
          </p:cNvSpPr>
          <p:nvPr/>
        </p:nvSpPr>
        <p:spPr bwMode="auto">
          <a:xfrm>
            <a:off x="228600" y="1981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926" name="Rectangle 47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4" grpId="0"/>
      <p:bldP spid="438285" grpId="0"/>
      <p:bldP spid="438286" grpId="0"/>
      <p:bldP spid="438288" grpId="0"/>
      <p:bldP spid="438289" grpId="0"/>
      <p:bldP spid="438290" grpId="0"/>
      <p:bldP spid="438292" grpId="0"/>
      <p:bldP spid="438293" grpId="0"/>
      <p:bldP spid="438294" grpId="0"/>
      <p:bldP spid="438298" grpId="0" animBg="1"/>
      <p:bldP spid="438299" grpId="0" animBg="1"/>
      <p:bldP spid="438300" grpId="0" animBg="1"/>
      <p:bldP spid="438302" grpId="0" animBg="1"/>
      <p:bldP spid="438303" grpId="0" animBg="1"/>
      <p:bldP spid="438304" grpId="0" animBg="1"/>
      <p:bldP spid="43830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A56AB1-D849-4F1C-BED5-DC967CB3CC50}" type="slidenum">
              <a:rPr lang="en-US" b="0" i="0" smtClean="0"/>
              <a:pPr eaLnBrk="1" hangingPunct="1"/>
              <a:t>15</a:t>
            </a:fld>
            <a:endParaRPr lang="en-US" b="0" i="0" smtClean="0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81000" y="3060700"/>
            <a:ext cx="8763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 dirty="0" err="1"/>
              <a:t>Seung</a:t>
            </a:r>
            <a:r>
              <a:rPr lang="en-US" sz="4400" b="0" i="0" dirty="0"/>
              <a:t> </a:t>
            </a:r>
            <a:r>
              <a:rPr lang="en-US" sz="4400" b="0" i="0" dirty="0" smtClean="0"/>
              <a:t> ______  his </a:t>
            </a:r>
            <a:r>
              <a:rPr lang="en-US" sz="4400" b="0" i="0" dirty="0"/>
              <a:t>TV program.</a:t>
            </a:r>
          </a:p>
          <a:p>
            <a:pPr eaLnBrk="1" hangingPunct="1"/>
            <a:endParaRPr lang="en-US" sz="4400" b="0" i="0" dirty="0"/>
          </a:p>
          <a:p>
            <a:pPr eaLnBrk="1" hangingPunct="1"/>
            <a:endParaRPr lang="en-US" sz="4400" i="0" dirty="0">
              <a:solidFill>
                <a:schemeClr val="accent2"/>
              </a:solidFill>
            </a:endParaRPr>
          </a:p>
          <a:p>
            <a:pPr eaLnBrk="1" hangingPunct="1"/>
            <a:endParaRPr lang="en-US" sz="3600" i="0" dirty="0"/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2290854" y="3060700"/>
            <a:ext cx="225574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 dirty="0" smtClean="0"/>
              <a:t>watches</a:t>
            </a:r>
            <a:endParaRPr lang="en-US" sz="4400" b="0" i="0" dirty="0"/>
          </a:p>
        </p:txBody>
      </p:sp>
      <p:sp>
        <p:nvSpPr>
          <p:cNvPr id="38917" name="Text Box 1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Let’s Practice</a:t>
            </a:r>
          </a:p>
        </p:txBody>
      </p:sp>
      <p:sp>
        <p:nvSpPr>
          <p:cNvPr id="38918" name="AutoShape 19"/>
          <p:cNvSpPr>
            <a:spLocks noChangeArrowheads="1"/>
          </p:cNvSpPr>
          <p:nvPr/>
        </p:nvSpPr>
        <p:spPr bwMode="auto">
          <a:xfrm>
            <a:off x="3771900" y="1295400"/>
            <a:ext cx="16002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 dirty="0" smtClean="0"/>
              <a:t>watch</a:t>
            </a:r>
            <a:endParaRPr lang="en-US" sz="400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088724-88F6-4DC8-824A-7FC607EC6540}" type="slidenum">
              <a:rPr lang="en-US" b="0" i="0" smtClean="0"/>
              <a:pPr eaLnBrk="1" hangingPunct="1"/>
              <a:t>16</a:t>
            </a:fld>
            <a:endParaRPr lang="en-US" b="0" i="0" smtClean="0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2400" y="1981200"/>
            <a:ext cx="91821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 dirty="0"/>
              <a:t>Gerardo _______ </a:t>
            </a:r>
            <a:r>
              <a:rPr lang="en-US" sz="4400" b="0" i="0" dirty="0" smtClean="0"/>
              <a:t>math at PUCP</a:t>
            </a:r>
            <a:endParaRPr lang="en-US" sz="3600" i="0" dirty="0"/>
          </a:p>
        </p:txBody>
      </p:sp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2355850" y="1981200"/>
            <a:ext cx="246144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400" b="0" i="0"/>
              <a:t>teaches</a:t>
            </a:r>
          </a:p>
        </p:txBody>
      </p:sp>
      <p:pic>
        <p:nvPicPr>
          <p:cNvPr id="39941" name="Picture 1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71800"/>
            <a:ext cx="2774950" cy="36576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2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Let’s Practice</a:t>
            </a:r>
          </a:p>
        </p:txBody>
      </p:sp>
      <p:sp>
        <p:nvSpPr>
          <p:cNvPr id="39943" name="AutoShape 16"/>
          <p:cNvSpPr>
            <a:spLocks noChangeArrowheads="1"/>
          </p:cNvSpPr>
          <p:nvPr/>
        </p:nvSpPr>
        <p:spPr bwMode="auto">
          <a:xfrm>
            <a:off x="3733800" y="1219200"/>
            <a:ext cx="16002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/>
              <a:t>teach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1A1D2B-08D6-40F5-A22E-7C6250F685E0}" type="slidenum">
              <a:rPr lang="en-US" b="0" i="0" smtClean="0"/>
              <a:pPr eaLnBrk="1" hangingPunct="1"/>
              <a:t>17</a:t>
            </a:fld>
            <a:endParaRPr lang="en-US" b="0" i="0" smtClean="0"/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33400" y="2087563"/>
            <a:ext cx="89154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 dirty="0"/>
              <a:t>Viktor always _______ his car.</a:t>
            </a:r>
            <a:endParaRPr lang="en-US" sz="3600" b="0" i="0" dirty="0"/>
          </a:p>
          <a:p>
            <a:pPr eaLnBrk="1" hangingPunct="1"/>
            <a:endParaRPr lang="en-US" sz="3200" i="0" dirty="0">
              <a:solidFill>
                <a:schemeClr val="accent2"/>
              </a:solidFill>
            </a:endParaRPr>
          </a:p>
          <a:p>
            <a:pPr eaLnBrk="1" hangingPunct="1"/>
            <a:endParaRPr lang="en-US" sz="3600" i="0" dirty="0"/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4038600" y="2057400"/>
            <a:ext cx="2079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0" i="0"/>
              <a:t>washes</a:t>
            </a:r>
          </a:p>
        </p:txBody>
      </p:sp>
      <p:pic>
        <p:nvPicPr>
          <p:cNvPr id="40965" name="Picture 1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3124200"/>
            <a:ext cx="4445000" cy="33401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6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Let’s Practice</a:t>
            </a:r>
          </a:p>
        </p:txBody>
      </p:sp>
      <p:sp>
        <p:nvSpPr>
          <p:cNvPr id="40967" name="AutoShape 19"/>
          <p:cNvSpPr>
            <a:spLocks noChangeArrowheads="1"/>
          </p:cNvSpPr>
          <p:nvPr/>
        </p:nvSpPr>
        <p:spPr bwMode="auto">
          <a:xfrm>
            <a:off x="3771900" y="1295400"/>
            <a:ext cx="1600200" cy="6873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/>
              <a:t>wash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5EFADC-F2CE-40C8-AF21-2B7E025E8521}" type="slidenum">
              <a:rPr lang="en-US" b="0" i="0" smtClean="0"/>
              <a:pPr eaLnBrk="1" hangingPunct="1"/>
              <a:t>18</a:t>
            </a:fld>
            <a:endParaRPr lang="en-US" b="0" i="0" smtClean="0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838200" y="2043113"/>
            <a:ext cx="799465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 dirty="0"/>
              <a:t>Ade </a:t>
            </a:r>
            <a:r>
              <a:rPr lang="en-US" sz="4400" b="0" i="0" dirty="0" smtClean="0"/>
              <a:t>______ </a:t>
            </a:r>
            <a:r>
              <a:rPr lang="en-US" sz="4400" b="0" i="0" dirty="0"/>
              <a:t>sugar </a:t>
            </a:r>
          </a:p>
          <a:p>
            <a:pPr eaLnBrk="1" hangingPunct="1"/>
            <a:r>
              <a:rPr lang="en-US" sz="4400" b="0" i="0" dirty="0"/>
              <a:t>in his coffee.</a:t>
            </a:r>
          </a:p>
          <a:p>
            <a:pPr eaLnBrk="1" hangingPunct="1"/>
            <a:endParaRPr lang="en-US" sz="4400" i="0" dirty="0">
              <a:solidFill>
                <a:schemeClr val="accent2"/>
              </a:solidFill>
            </a:endParaRPr>
          </a:p>
          <a:p>
            <a:pPr eaLnBrk="1" hangingPunct="1"/>
            <a:endParaRPr lang="en-US" sz="4400" i="0" dirty="0"/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2128837" y="2057400"/>
            <a:ext cx="16430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400" b="0" i="0"/>
              <a:t>mixes</a:t>
            </a:r>
          </a:p>
        </p:txBody>
      </p:sp>
      <p:pic>
        <p:nvPicPr>
          <p:cNvPr id="41989" name="Picture 1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4127500" cy="2841625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0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Let’s Practice</a:t>
            </a:r>
          </a:p>
        </p:txBody>
      </p:sp>
      <p:sp>
        <p:nvSpPr>
          <p:cNvPr id="41991" name="AutoShape 16"/>
          <p:cNvSpPr>
            <a:spLocks noChangeArrowheads="1"/>
          </p:cNvSpPr>
          <p:nvPr/>
        </p:nvSpPr>
        <p:spPr bwMode="auto">
          <a:xfrm>
            <a:off x="3771900" y="1295400"/>
            <a:ext cx="16002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/>
              <a:t>mix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F7430C-BEBC-48E1-A8F7-78742EB12F99}" type="slidenum">
              <a:rPr lang="en-US" b="0" i="0" smtClean="0"/>
              <a:pPr eaLnBrk="1" hangingPunct="1"/>
              <a:t>19</a:t>
            </a:fld>
            <a:endParaRPr lang="en-US" b="0" i="0" smtClean="0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676400" y="1371600"/>
            <a:ext cx="5791200" cy="823913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latin typeface="Comic Sans MS" pitchFamily="66" charset="0"/>
              </a:rPr>
              <a:t>The baby cries a lot</a:t>
            </a:r>
            <a:r>
              <a:rPr lang="en-US" sz="4800" b="0" i="0">
                <a:latin typeface="Comic Sans MS" pitchFamily="66" charset="0"/>
              </a:rPr>
              <a:t>.</a:t>
            </a:r>
          </a:p>
        </p:txBody>
      </p:sp>
      <p:pic>
        <p:nvPicPr>
          <p:cNvPr id="43012" name="Picture 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2719388" cy="37338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3-6  ADDING FINAL -</a:t>
            </a:r>
            <a:r>
              <a:rPr lang="en-US" sz="2000" b="0">
                <a:solidFill>
                  <a:schemeClr val="bg1"/>
                </a:solidFill>
              </a:rPr>
              <a:t>S / -ES</a:t>
            </a:r>
            <a:r>
              <a:rPr lang="en-US" sz="2000" b="0" i="0">
                <a:solidFill>
                  <a:schemeClr val="bg1"/>
                </a:solidFill>
              </a:rPr>
              <a:t> TO WORDS THAT END IN </a:t>
            </a:r>
            <a:r>
              <a:rPr lang="en-US" sz="2000" b="0">
                <a:solidFill>
                  <a:schemeClr val="bg1"/>
                </a:solidFill>
              </a:rPr>
              <a:t>-Y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482975" y="1431925"/>
            <a:ext cx="1490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CC00"/>
                </a:solidFill>
                <a:effectLst/>
              </a:rPr>
              <a:t>positive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79475" y="2008188"/>
            <a:ext cx="28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I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658938" y="2008188"/>
            <a:ext cx="874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effectLst/>
              </a:rPr>
              <a:t>play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608263" y="2008188"/>
            <a:ext cx="2027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basketball.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868363" y="2655888"/>
            <a:ext cx="81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You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647825" y="2655888"/>
            <a:ext cx="874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effectLst/>
              </a:rPr>
              <a:t>play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597150" y="2655888"/>
            <a:ext cx="2027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basketball.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868363" y="3238500"/>
            <a:ext cx="631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He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679575" y="3238500"/>
            <a:ext cx="1095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 dirty="0" smtClean="0">
                <a:effectLst/>
              </a:rPr>
              <a:t>play</a:t>
            </a:r>
            <a:r>
              <a:rPr lang="es-PE" b="1" dirty="0" smtClean="0">
                <a:effectLst/>
              </a:rPr>
              <a:t>s</a:t>
            </a:r>
            <a:endParaRPr lang="tr-TR" b="1" dirty="0">
              <a:effectLst/>
            </a:endParaRP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741613" y="3238500"/>
            <a:ext cx="2027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basketball.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868363" y="3743325"/>
            <a:ext cx="782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She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647825" y="3743325"/>
            <a:ext cx="1095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 dirty="0" smtClean="0">
                <a:effectLst/>
              </a:rPr>
              <a:t>play</a:t>
            </a:r>
            <a:r>
              <a:rPr lang="es-PE" b="1" dirty="0" smtClean="0">
                <a:effectLst/>
              </a:rPr>
              <a:t>s</a:t>
            </a:r>
            <a:endParaRPr lang="tr-TR" b="1" dirty="0">
              <a:effectLst/>
            </a:endParaRP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2741613" y="3743325"/>
            <a:ext cx="2027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basketball.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868363" y="4246563"/>
            <a:ext cx="423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It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647825" y="4246563"/>
            <a:ext cx="1095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 dirty="0" smtClean="0">
                <a:effectLst/>
              </a:rPr>
              <a:t>play</a:t>
            </a:r>
            <a:r>
              <a:rPr lang="es-PE" b="1" dirty="0" smtClean="0">
                <a:effectLst/>
              </a:rPr>
              <a:t>s</a:t>
            </a:r>
            <a:endParaRPr lang="tr-TR" b="1" dirty="0">
              <a:effectLst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2741613" y="4246563"/>
            <a:ext cx="2027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basketball.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900113" y="4816475"/>
            <a:ext cx="703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We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1679575" y="4816475"/>
            <a:ext cx="874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effectLst/>
              </a:rPr>
              <a:t>play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2628900" y="4816475"/>
            <a:ext cx="2027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basketball.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900113" y="5392738"/>
            <a:ext cx="81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You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1679575" y="5392738"/>
            <a:ext cx="874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effectLst/>
              </a:rPr>
              <a:t>play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2628900" y="5392738"/>
            <a:ext cx="2027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basketball.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755650" y="5895975"/>
            <a:ext cx="100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They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1679575" y="5895975"/>
            <a:ext cx="874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effectLst/>
              </a:rPr>
              <a:t>play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2628900" y="5895975"/>
            <a:ext cx="2027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basketball.</a:t>
            </a:r>
          </a:p>
        </p:txBody>
      </p:sp>
    </p:spTree>
    <p:extLst>
      <p:ext uri="{BB962C8B-B14F-4D97-AF65-F5344CB8AC3E}">
        <p14:creationId xmlns:p14="http://schemas.microsoft.com/office/powerpoint/2010/main" val="22205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03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10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1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119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7600"/>
                            </p:stCondLst>
                            <p:childTnLst>
                              <p:par>
                                <p:cTn id="12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1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13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/>
      <p:bldP spid="13320" grpId="0"/>
      <p:bldP spid="13321" grpId="0"/>
      <p:bldP spid="13322" grpId="0"/>
      <p:bldP spid="13323" grpId="0"/>
      <p:bldP spid="13324" grpId="0"/>
      <p:bldP spid="13325" grpId="0"/>
      <p:bldP spid="13326" grpId="0"/>
      <p:bldP spid="13327" grpId="0"/>
      <p:bldP spid="13328" grpId="0"/>
      <p:bldP spid="13329" grpId="0"/>
      <p:bldP spid="13330" grpId="0"/>
      <p:bldP spid="13331" grpId="0"/>
      <p:bldP spid="13332" grpId="0"/>
      <p:bldP spid="13333" grpId="0"/>
      <p:bldP spid="13334" grpId="0"/>
      <p:bldP spid="13335" grpId="0"/>
      <p:bldP spid="13336" grpId="0"/>
      <p:bldP spid="13337" grpId="0"/>
      <p:bldP spid="13338" grpId="0"/>
      <p:bldP spid="13339" grpId="0"/>
      <p:bldP spid="13340" grpId="0"/>
      <p:bldP spid="133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1B8BB6-D245-4164-972B-8544E3A9E866}" type="slidenum">
              <a:rPr lang="en-US" b="0" i="0" smtClean="0"/>
              <a:pPr eaLnBrk="1" hangingPunct="1"/>
              <a:t>20</a:t>
            </a:fld>
            <a:endParaRPr lang="en-US" b="0" i="0" smtClean="0"/>
          </a:p>
        </p:txBody>
      </p:sp>
      <p:sp>
        <p:nvSpPr>
          <p:cNvPr id="186427" name="AutoShape 59"/>
          <p:cNvSpPr>
            <a:spLocks noChangeArrowheads="1"/>
          </p:cNvSpPr>
          <p:nvPr/>
        </p:nvSpPr>
        <p:spPr bwMode="auto">
          <a:xfrm>
            <a:off x="5181600" y="4191000"/>
            <a:ext cx="3276600" cy="15240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186426" name="AutoShape 58"/>
          <p:cNvSpPr>
            <a:spLocks noChangeArrowheads="1"/>
          </p:cNvSpPr>
          <p:nvPr/>
        </p:nvSpPr>
        <p:spPr bwMode="auto">
          <a:xfrm>
            <a:off x="5181600" y="1600200"/>
            <a:ext cx="3276600" cy="1981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44037" name="Rectangle 13"/>
          <p:cNvSpPr>
            <a:spLocks noChangeArrowheads="1"/>
          </p:cNvSpPr>
          <p:nvPr/>
        </p:nvSpPr>
        <p:spPr bwMode="auto">
          <a:xfrm>
            <a:off x="381000" y="1752600"/>
            <a:ext cx="162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0" i="0"/>
              <a:t>(a) </a:t>
            </a:r>
            <a:r>
              <a:rPr lang="en-US" sz="4000" b="0"/>
              <a:t>cr</a:t>
            </a:r>
            <a:r>
              <a:rPr lang="en-US" sz="4000" b="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44038" name="Line 33"/>
          <p:cNvSpPr>
            <a:spLocks noChangeShapeType="1"/>
          </p:cNvSpPr>
          <p:nvPr/>
        </p:nvSpPr>
        <p:spPr bwMode="auto">
          <a:xfrm>
            <a:off x="2286000" y="22098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39" name="Rectangle 35"/>
          <p:cNvSpPr>
            <a:spLocks noChangeArrowheads="1"/>
          </p:cNvSpPr>
          <p:nvPr/>
        </p:nvSpPr>
        <p:spPr bwMode="auto">
          <a:xfrm>
            <a:off x="3124200" y="1752600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/>
              <a:t>cr</a:t>
            </a:r>
            <a:r>
              <a:rPr lang="en-US" sz="4000" b="0">
                <a:solidFill>
                  <a:schemeClr val="hlink"/>
                </a:solidFill>
              </a:rPr>
              <a:t>ies</a:t>
            </a:r>
          </a:p>
        </p:txBody>
      </p:sp>
      <p:sp>
        <p:nvSpPr>
          <p:cNvPr id="186404" name="Rectangle 36"/>
          <p:cNvSpPr>
            <a:spLocks noChangeArrowheads="1"/>
          </p:cNvSpPr>
          <p:nvPr/>
        </p:nvSpPr>
        <p:spPr bwMode="auto">
          <a:xfrm>
            <a:off x="457200" y="2514600"/>
            <a:ext cx="1398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0" i="0"/>
              <a:t>     </a:t>
            </a:r>
            <a:r>
              <a:rPr lang="en-US" sz="4000" b="0"/>
              <a:t>fl</a:t>
            </a:r>
            <a:r>
              <a:rPr lang="en-US" sz="4000" b="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186405" name="Line 37"/>
          <p:cNvSpPr>
            <a:spLocks noChangeShapeType="1"/>
          </p:cNvSpPr>
          <p:nvPr/>
        </p:nvSpPr>
        <p:spPr bwMode="auto">
          <a:xfrm>
            <a:off x="2286000" y="28956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6406" name="Rectangle 38"/>
          <p:cNvSpPr>
            <a:spLocks noChangeArrowheads="1"/>
          </p:cNvSpPr>
          <p:nvPr/>
        </p:nvSpPr>
        <p:spPr bwMode="auto">
          <a:xfrm>
            <a:off x="3124200" y="2514600"/>
            <a:ext cx="1087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/>
              <a:t>fl</a:t>
            </a:r>
            <a:r>
              <a:rPr lang="en-US" sz="4000" b="0">
                <a:solidFill>
                  <a:schemeClr val="hlink"/>
                </a:solidFill>
              </a:rPr>
              <a:t>ies</a:t>
            </a:r>
          </a:p>
        </p:txBody>
      </p:sp>
      <p:sp>
        <p:nvSpPr>
          <p:cNvPr id="186409" name="Rectangle 41"/>
          <p:cNvSpPr>
            <a:spLocks noChangeArrowheads="1"/>
          </p:cNvSpPr>
          <p:nvPr/>
        </p:nvSpPr>
        <p:spPr bwMode="auto">
          <a:xfrm>
            <a:off x="457200" y="4038600"/>
            <a:ext cx="1766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0" i="0"/>
              <a:t>(b) </a:t>
            </a:r>
            <a:r>
              <a:rPr lang="en-US" sz="4000" b="0"/>
              <a:t>pa</a:t>
            </a:r>
            <a:r>
              <a:rPr lang="en-US" sz="4000" b="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186410" name="Line 42"/>
          <p:cNvSpPr>
            <a:spLocks noChangeShapeType="1"/>
          </p:cNvSpPr>
          <p:nvPr/>
        </p:nvSpPr>
        <p:spPr bwMode="auto">
          <a:xfrm>
            <a:off x="2514600" y="44196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6411" name="Rectangle 43"/>
          <p:cNvSpPr>
            <a:spLocks noChangeArrowheads="1"/>
          </p:cNvSpPr>
          <p:nvPr/>
        </p:nvSpPr>
        <p:spPr bwMode="auto">
          <a:xfrm>
            <a:off x="3352800" y="4038600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/>
              <a:t>pay</a:t>
            </a:r>
            <a:r>
              <a:rPr lang="en-US" sz="4000" b="0">
                <a:solidFill>
                  <a:schemeClr val="hlink"/>
                </a:solidFill>
              </a:rPr>
              <a:t>s</a:t>
            </a:r>
          </a:p>
        </p:txBody>
      </p:sp>
      <p:sp>
        <p:nvSpPr>
          <p:cNvPr id="186412" name="Rectangle 44"/>
          <p:cNvSpPr>
            <a:spLocks noChangeArrowheads="1"/>
          </p:cNvSpPr>
          <p:nvPr/>
        </p:nvSpPr>
        <p:spPr bwMode="auto">
          <a:xfrm>
            <a:off x="228600" y="4849813"/>
            <a:ext cx="2105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     </a:t>
            </a:r>
            <a:r>
              <a:rPr lang="en-US" sz="4000" b="0"/>
              <a:t>enjo</a:t>
            </a:r>
            <a:r>
              <a:rPr lang="en-US" sz="4000" b="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186414" name="Rectangle 46"/>
          <p:cNvSpPr>
            <a:spLocks noChangeArrowheads="1"/>
          </p:cNvSpPr>
          <p:nvPr/>
        </p:nvSpPr>
        <p:spPr bwMode="auto">
          <a:xfrm>
            <a:off x="3200400" y="4849813"/>
            <a:ext cx="1793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/>
              <a:t> enjo</a:t>
            </a:r>
            <a:r>
              <a:rPr lang="en-US" sz="4000" b="0">
                <a:solidFill>
                  <a:schemeClr val="hlink"/>
                </a:solidFill>
              </a:rPr>
              <a:t>ys</a:t>
            </a:r>
          </a:p>
        </p:txBody>
      </p:sp>
      <p:sp>
        <p:nvSpPr>
          <p:cNvPr id="186415" name="Line 47"/>
          <p:cNvSpPr>
            <a:spLocks noChangeShapeType="1"/>
          </p:cNvSpPr>
          <p:nvPr/>
        </p:nvSpPr>
        <p:spPr bwMode="auto">
          <a:xfrm>
            <a:off x="2514600" y="52578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6417" name="Text Box 49"/>
          <p:cNvSpPr txBox="1">
            <a:spLocks noChangeArrowheads="1"/>
          </p:cNvSpPr>
          <p:nvPr/>
        </p:nvSpPr>
        <p:spPr bwMode="auto">
          <a:xfrm>
            <a:off x="5486400" y="1676400"/>
            <a:ext cx="28797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0" i="0"/>
              <a:t>consonant + </a:t>
            </a:r>
            <a:r>
              <a:rPr lang="en-US" sz="3200">
                <a:solidFill>
                  <a:schemeClr val="hlink"/>
                </a:solidFill>
              </a:rPr>
              <a:t>-y</a:t>
            </a:r>
          </a:p>
          <a:p>
            <a:pPr algn="ctr" eaLnBrk="1" hangingPunct="1"/>
            <a:endParaRPr lang="en-US">
              <a:solidFill>
                <a:schemeClr val="hlink"/>
              </a:solidFill>
            </a:endParaRPr>
          </a:p>
          <a:p>
            <a:pPr algn="ctr" eaLnBrk="1" hangingPunct="1"/>
            <a:r>
              <a:rPr lang="en-US" sz="3200" b="0" i="0"/>
              <a:t>change </a:t>
            </a:r>
            <a:r>
              <a:rPr lang="en-US" sz="3200">
                <a:solidFill>
                  <a:schemeClr val="hlink"/>
                </a:solidFill>
              </a:rPr>
              <a:t>y</a:t>
            </a:r>
            <a:r>
              <a:rPr lang="en-US" sz="3200" b="0" i="0"/>
              <a:t> to </a:t>
            </a:r>
            <a:r>
              <a:rPr lang="en-US" sz="3200">
                <a:solidFill>
                  <a:schemeClr val="hlink"/>
                </a:solidFill>
              </a:rPr>
              <a:t>i</a:t>
            </a:r>
            <a:r>
              <a:rPr lang="en-US" sz="3200" b="0" i="0"/>
              <a:t>, </a:t>
            </a:r>
          </a:p>
          <a:p>
            <a:pPr algn="ctr" eaLnBrk="1" hangingPunct="1"/>
            <a:r>
              <a:rPr lang="en-US" sz="3200" b="0" i="0"/>
              <a:t>add </a:t>
            </a:r>
            <a:r>
              <a:rPr lang="en-US" sz="3200">
                <a:solidFill>
                  <a:schemeClr val="hlink"/>
                </a:solidFill>
              </a:rPr>
              <a:t>-es</a:t>
            </a:r>
          </a:p>
        </p:txBody>
      </p:sp>
      <p:sp>
        <p:nvSpPr>
          <p:cNvPr id="186419" name="Rectangle 51"/>
          <p:cNvSpPr>
            <a:spLocks noChangeArrowheads="1"/>
          </p:cNvSpPr>
          <p:nvPr/>
        </p:nvSpPr>
        <p:spPr bwMode="auto">
          <a:xfrm>
            <a:off x="5562600" y="4267200"/>
            <a:ext cx="3276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/>
              <a:t>vowel + </a:t>
            </a:r>
            <a:r>
              <a:rPr lang="en-US" sz="3200">
                <a:solidFill>
                  <a:schemeClr val="hlink"/>
                </a:solidFill>
              </a:rPr>
              <a:t>-y</a:t>
            </a:r>
          </a:p>
          <a:p>
            <a:endParaRPr lang="en-US" sz="1600">
              <a:solidFill>
                <a:schemeClr val="hlink"/>
              </a:solidFill>
            </a:endParaRPr>
          </a:p>
          <a:p>
            <a:r>
              <a:rPr lang="en-US" sz="3200" b="0" i="0"/>
              <a:t>    add </a:t>
            </a:r>
            <a:r>
              <a:rPr lang="en-US" sz="3200">
                <a:solidFill>
                  <a:schemeClr val="hlink"/>
                </a:solidFill>
              </a:rPr>
              <a:t>-s</a:t>
            </a:r>
          </a:p>
        </p:txBody>
      </p:sp>
      <p:sp>
        <p:nvSpPr>
          <p:cNvPr id="44051" name="Text Box 5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3-6  ADDING FINAL </a:t>
            </a:r>
            <a:r>
              <a:rPr lang="en-US" sz="2000" b="0">
                <a:solidFill>
                  <a:schemeClr val="bg1"/>
                </a:solidFill>
              </a:rPr>
              <a:t>-S / -ES</a:t>
            </a:r>
            <a:r>
              <a:rPr lang="en-US" sz="2000" b="0" i="0">
                <a:solidFill>
                  <a:schemeClr val="bg1"/>
                </a:solidFill>
              </a:rPr>
              <a:t> TO WORDS THAT END IN </a:t>
            </a:r>
            <a:r>
              <a:rPr lang="en-US" sz="2000" b="0">
                <a:solidFill>
                  <a:schemeClr val="bg1"/>
                </a:solidFill>
              </a:rPr>
              <a:t>-Y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27" grpId="0" animBg="1"/>
      <p:bldP spid="186426" grpId="0" animBg="1"/>
      <p:bldP spid="186404" grpId="0"/>
      <p:bldP spid="186405" grpId="0" animBg="1"/>
      <p:bldP spid="186406" grpId="0"/>
      <p:bldP spid="186409" grpId="0"/>
      <p:bldP spid="186410" grpId="0" animBg="1"/>
      <p:bldP spid="186411" grpId="0"/>
      <p:bldP spid="186412" grpId="0"/>
      <p:bldP spid="186414" grpId="0"/>
      <p:bldP spid="186415" grpId="0" animBg="1"/>
      <p:bldP spid="186417" grpId="0"/>
      <p:bldP spid="1864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044450-62EE-4240-BCD2-6DADC76E767F}" type="slidenum">
              <a:rPr lang="en-US" b="0" i="0" smtClean="0"/>
              <a:pPr eaLnBrk="1" hangingPunct="1"/>
              <a:t>21</a:t>
            </a:fld>
            <a:endParaRPr lang="en-US" b="0" i="0" smtClean="0"/>
          </a:p>
        </p:txBody>
      </p:sp>
      <p:sp>
        <p:nvSpPr>
          <p:cNvPr id="45059" name="Text Box 6"/>
          <p:cNvSpPr txBox="1">
            <a:spLocks noChangeArrowheads="1"/>
          </p:cNvSpPr>
          <p:nvPr/>
        </p:nvSpPr>
        <p:spPr bwMode="auto">
          <a:xfrm>
            <a:off x="685800" y="2514600"/>
            <a:ext cx="89154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0" i="0" dirty="0" err="1"/>
              <a:t>Gazi</a:t>
            </a:r>
            <a:r>
              <a:rPr lang="en-US" sz="4000" b="0" i="0" dirty="0"/>
              <a:t> _________ </a:t>
            </a:r>
            <a:r>
              <a:rPr lang="en-US" sz="4000" b="0" i="0" dirty="0" smtClean="0"/>
              <a:t>a lot of food.</a:t>
            </a:r>
            <a:endParaRPr lang="en-US" sz="4000" b="0" i="0" dirty="0"/>
          </a:p>
          <a:p>
            <a:pPr eaLnBrk="1" hangingPunct="1"/>
            <a:endParaRPr lang="en-US" sz="4000" b="0" i="0" dirty="0"/>
          </a:p>
          <a:p>
            <a:pPr eaLnBrk="1" hangingPunct="1"/>
            <a:endParaRPr lang="en-US" sz="4000" b="0" i="0" dirty="0"/>
          </a:p>
          <a:p>
            <a:pPr eaLnBrk="1" hangingPunct="1"/>
            <a:endParaRPr lang="en-US" sz="3600" i="0" dirty="0">
              <a:solidFill>
                <a:schemeClr val="accent2"/>
              </a:solidFill>
            </a:endParaRPr>
          </a:p>
          <a:p>
            <a:pPr eaLnBrk="1" hangingPunct="1"/>
            <a:endParaRPr lang="en-US" sz="3600" i="0" dirty="0"/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2535296" y="2514600"/>
            <a:ext cx="12682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0" i="0" dirty="0" smtClean="0"/>
              <a:t>buys</a:t>
            </a:r>
            <a:endParaRPr lang="en-US" sz="4000" b="0" i="0" dirty="0"/>
          </a:p>
        </p:txBody>
      </p:sp>
      <p:sp>
        <p:nvSpPr>
          <p:cNvPr id="45061" name="Text Box 1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3-6  Let’s Practice</a:t>
            </a:r>
          </a:p>
        </p:txBody>
      </p:sp>
      <p:sp>
        <p:nvSpPr>
          <p:cNvPr id="45062" name="AutoShape 21"/>
          <p:cNvSpPr>
            <a:spLocks noChangeArrowheads="1"/>
          </p:cNvSpPr>
          <p:nvPr/>
        </p:nvSpPr>
        <p:spPr bwMode="auto">
          <a:xfrm>
            <a:off x="3124200" y="1296988"/>
            <a:ext cx="25908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 dirty="0" smtClean="0"/>
              <a:t>buy</a:t>
            </a:r>
            <a:endParaRPr lang="en-US" sz="4000" b="0" i="0" dirty="0"/>
          </a:p>
        </p:txBody>
      </p:sp>
      <p:pic>
        <p:nvPicPr>
          <p:cNvPr id="45063" name="Picture 2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2097088" cy="31242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541714-9DA8-464E-95EC-76367F4EFB1C}" type="slidenum">
              <a:rPr lang="en-US" b="0" i="0" smtClean="0"/>
              <a:pPr eaLnBrk="1" hangingPunct="1"/>
              <a:t>22</a:t>
            </a:fld>
            <a:endParaRPr lang="en-US" b="0" i="0" smtClean="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960438" y="1497013"/>
            <a:ext cx="7040562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>
                <a:latin typeface="Comic Sans MS" pitchFamily="66" charset="0"/>
              </a:rPr>
              <a:t>The man has a brown coat.</a:t>
            </a:r>
          </a:p>
        </p:txBody>
      </p:sp>
      <p:pic>
        <p:nvPicPr>
          <p:cNvPr id="48132" name="Picture 5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38400"/>
            <a:ext cx="2840038" cy="38862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3-7  IRREGULAR SINGULAR VERBS: </a:t>
            </a:r>
            <a:r>
              <a:rPr lang="en-US" sz="2000" b="0">
                <a:solidFill>
                  <a:schemeClr val="bg1"/>
                </a:solidFill>
              </a:rPr>
              <a:t>HAS</a:t>
            </a:r>
            <a:r>
              <a:rPr lang="en-US" sz="2000" b="0" i="0">
                <a:solidFill>
                  <a:schemeClr val="bg1"/>
                </a:solidFill>
              </a:rPr>
              <a:t>, </a:t>
            </a:r>
            <a:r>
              <a:rPr lang="en-US" sz="2000" b="0">
                <a:solidFill>
                  <a:schemeClr val="bg1"/>
                </a:solidFill>
              </a:rPr>
              <a:t>DOES</a:t>
            </a:r>
            <a:r>
              <a:rPr lang="en-US" sz="2000" b="0" i="0">
                <a:solidFill>
                  <a:schemeClr val="bg1"/>
                </a:solidFill>
              </a:rPr>
              <a:t>, </a:t>
            </a:r>
            <a:r>
              <a:rPr lang="en-US" sz="2000" b="0">
                <a:solidFill>
                  <a:schemeClr val="bg1"/>
                </a:solidFill>
              </a:rPr>
              <a:t>GOES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E6536D-2B2F-4A2D-B6C3-935391538F1B}" type="slidenum">
              <a:rPr lang="en-US" b="0" i="0" smtClean="0"/>
              <a:pPr eaLnBrk="1" hangingPunct="1"/>
              <a:t>23</a:t>
            </a:fld>
            <a:endParaRPr lang="en-US" b="0" i="0" smtClean="0"/>
          </a:p>
        </p:txBody>
      </p:sp>
      <p:sp>
        <p:nvSpPr>
          <p:cNvPr id="93270" name="AutoShape 86"/>
          <p:cNvSpPr>
            <a:spLocks noChangeArrowheads="1"/>
          </p:cNvSpPr>
          <p:nvPr/>
        </p:nvSpPr>
        <p:spPr bwMode="auto">
          <a:xfrm>
            <a:off x="4267200" y="4938713"/>
            <a:ext cx="4572000" cy="1371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93268" name="AutoShape 84"/>
          <p:cNvSpPr>
            <a:spLocks noChangeArrowheads="1"/>
          </p:cNvSpPr>
          <p:nvPr/>
        </p:nvSpPr>
        <p:spPr bwMode="auto">
          <a:xfrm>
            <a:off x="4267200" y="3262313"/>
            <a:ext cx="4572000" cy="1371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93271" name="AutoShape 87"/>
          <p:cNvSpPr>
            <a:spLocks/>
          </p:cNvSpPr>
          <p:nvPr/>
        </p:nvSpPr>
        <p:spPr bwMode="auto">
          <a:xfrm flipH="1">
            <a:off x="5181600" y="4995863"/>
            <a:ext cx="227013" cy="1219200"/>
          </a:xfrm>
          <a:prstGeom prst="leftBrace">
            <a:avLst>
              <a:gd name="adj1" fmla="val 4475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63" name="AutoShape 79"/>
          <p:cNvSpPr>
            <a:spLocks noChangeArrowheads="1"/>
          </p:cNvSpPr>
          <p:nvPr/>
        </p:nvSpPr>
        <p:spPr bwMode="auto">
          <a:xfrm>
            <a:off x="4267200" y="1662113"/>
            <a:ext cx="4572000" cy="1371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93235" name="Text Box 51"/>
          <p:cNvSpPr txBox="1">
            <a:spLocks noChangeArrowheads="1"/>
          </p:cNvSpPr>
          <p:nvPr/>
        </p:nvSpPr>
        <p:spPr bwMode="auto">
          <a:xfrm>
            <a:off x="5194300" y="3589338"/>
            <a:ext cx="1581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i="0">
                <a:solidFill>
                  <a:srgbClr val="006600"/>
                </a:solidFill>
              </a:rPr>
              <a:t>    </a:t>
            </a:r>
            <a:r>
              <a:rPr lang="en-US" sz="3200">
                <a:solidFill>
                  <a:srgbClr val="006600"/>
                </a:solidFill>
              </a:rPr>
              <a:t>does</a:t>
            </a:r>
          </a:p>
          <a:p>
            <a:pPr eaLnBrk="1" hangingPunct="1"/>
            <a:r>
              <a:rPr lang="en-US" sz="2800" b="0" i="0"/>
              <a:t>  </a:t>
            </a:r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381000" y="3422650"/>
            <a:ext cx="45720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 dirty="0"/>
              <a:t>(c) I </a:t>
            </a:r>
            <a:r>
              <a:rPr lang="en-US" sz="2800" dirty="0">
                <a:solidFill>
                  <a:srgbClr val="006600"/>
                </a:solidFill>
              </a:rPr>
              <a:t>do</a:t>
            </a:r>
            <a:r>
              <a:rPr lang="en-US" sz="2800" b="0" i="0" dirty="0"/>
              <a:t> </a:t>
            </a:r>
            <a:r>
              <a:rPr lang="en-US" sz="2800" b="0" i="0" dirty="0" smtClean="0"/>
              <a:t>homework.</a:t>
            </a:r>
            <a:endParaRPr lang="en-US" sz="2800" b="0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800" b="0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 dirty="0"/>
              <a:t>(d) He </a:t>
            </a:r>
            <a:r>
              <a:rPr lang="en-US" sz="2800" dirty="0">
                <a:solidFill>
                  <a:srgbClr val="006600"/>
                </a:solidFill>
              </a:rPr>
              <a:t>does</a:t>
            </a:r>
            <a:r>
              <a:rPr lang="en-US" sz="2800" b="0" i="0" dirty="0"/>
              <a:t> </a:t>
            </a:r>
            <a:r>
              <a:rPr lang="en-US" sz="2800" b="0" i="0" dirty="0" smtClean="0"/>
              <a:t>homework.</a:t>
            </a:r>
            <a:endParaRPr lang="en-US" sz="2800" b="0" i="0" dirty="0"/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381000" y="1771650"/>
            <a:ext cx="45720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(a) I </a:t>
            </a:r>
            <a:r>
              <a:rPr lang="en-US" sz="2800">
                <a:solidFill>
                  <a:srgbClr val="006600"/>
                </a:solidFill>
              </a:rPr>
              <a:t>have</a:t>
            </a:r>
            <a:r>
              <a:rPr lang="en-US" sz="2800" b="0" i="0"/>
              <a:t> a hat.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800" b="0" i="0"/>
          </a:p>
        </p:txBody>
      </p:sp>
      <p:sp>
        <p:nvSpPr>
          <p:cNvPr id="49162" name="Line 29"/>
          <p:cNvSpPr>
            <a:spLocks noChangeShapeType="1"/>
          </p:cNvSpPr>
          <p:nvPr/>
        </p:nvSpPr>
        <p:spPr bwMode="auto">
          <a:xfrm>
            <a:off x="228600" y="338296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3217" name="Rectangle 33"/>
          <p:cNvSpPr>
            <a:spLocks noChangeArrowheads="1"/>
          </p:cNvSpPr>
          <p:nvPr/>
        </p:nvSpPr>
        <p:spPr bwMode="auto">
          <a:xfrm>
            <a:off x="381000" y="2478088"/>
            <a:ext cx="45720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(b) She </a:t>
            </a:r>
            <a:r>
              <a:rPr lang="en-US" sz="2800">
                <a:solidFill>
                  <a:srgbClr val="006600"/>
                </a:solidFill>
              </a:rPr>
              <a:t>has</a:t>
            </a:r>
            <a:r>
              <a:rPr lang="en-US" sz="2800" b="0" i="0"/>
              <a:t> a hat.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800" b="0" i="0"/>
          </a:p>
        </p:txBody>
      </p:sp>
      <p:sp>
        <p:nvSpPr>
          <p:cNvPr id="93219" name="Text Box 35"/>
          <p:cNvSpPr txBox="1">
            <a:spLocks noChangeArrowheads="1"/>
          </p:cNvSpPr>
          <p:nvPr/>
        </p:nvSpPr>
        <p:spPr bwMode="auto">
          <a:xfrm>
            <a:off x="6162675" y="1143000"/>
            <a:ext cx="2600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0" i="0"/>
              <a:t>Irregular forms:</a:t>
            </a:r>
          </a:p>
        </p:txBody>
      </p: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6410325" y="2500313"/>
            <a:ext cx="1063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have</a:t>
            </a:r>
          </a:p>
        </p:txBody>
      </p:sp>
      <p:sp>
        <p:nvSpPr>
          <p:cNvPr id="93221" name="Rectangle 37"/>
          <p:cNvSpPr>
            <a:spLocks noChangeArrowheads="1"/>
          </p:cNvSpPr>
          <p:nvPr/>
        </p:nvSpPr>
        <p:spPr bwMode="auto">
          <a:xfrm>
            <a:off x="7959725" y="2500313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has</a:t>
            </a:r>
          </a:p>
        </p:txBody>
      </p:sp>
      <p:sp>
        <p:nvSpPr>
          <p:cNvPr id="93222" name="Rectangle 38"/>
          <p:cNvSpPr>
            <a:spLocks noChangeArrowheads="1"/>
          </p:cNvSpPr>
          <p:nvPr/>
        </p:nvSpPr>
        <p:spPr bwMode="auto">
          <a:xfrm>
            <a:off x="6400800" y="4113213"/>
            <a:ext cx="63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do</a:t>
            </a:r>
          </a:p>
        </p:txBody>
      </p:sp>
      <p:sp>
        <p:nvSpPr>
          <p:cNvPr id="93223" name="Rectangle 39"/>
          <p:cNvSpPr>
            <a:spLocks noChangeArrowheads="1"/>
          </p:cNvSpPr>
          <p:nvPr/>
        </p:nvSpPr>
        <p:spPr bwMode="auto">
          <a:xfrm>
            <a:off x="7626350" y="4113213"/>
            <a:ext cx="1063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does</a:t>
            </a:r>
          </a:p>
        </p:txBody>
      </p:sp>
      <p:sp>
        <p:nvSpPr>
          <p:cNvPr id="93224" name="Rectangle 40"/>
          <p:cNvSpPr>
            <a:spLocks noChangeArrowheads="1"/>
          </p:cNvSpPr>
          <p:nvPr/>
        </p:nvSpPr>
        <p:spPr bwMode="auto">
          <a:xfrm>
            <a:off x="381000" y="5089525"/>
            <a:ext cx="4572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 i="0"/>
              <a:t>(e) We </a:t>
            </a:r>
            <a:r>
              <a:rPr lang="en-US" sz="2800">
                <a:solidFill>
                  <a:srgbClr val="006600"/>
                </a:solidFill>
              </a:rPr>
              <a:t>go</a:t>
            </a:r>
            <a:r>
              <a:rPr lang="en-US" sz="2800" b="0" i="0"/>
              <a:t> to the gym.</a:t>
            </a:r>
          </a:p>
          <a:p>
            <a:endParaRPr lang="en-US" sz="2800" b="0" i="0"/>
          </a:p>
          <a:p>
            <a:r>
              <a:rPr lang="en-US" sz="2800" b="0" i="0"/>
              <a:t>(f) He </a:t>
            </a:r>
            <a:r>
              <a:rPr lang="en-US" sz="2800">
                <a:solidFill>
                  <a:srgbClr val="006600"/>
                </a:solidFill>
              </a:rPr>
              <a:t>goes</a:t>
            </a:r>
            <a:r>
              <a:rPr lang="en-US" sz="2800" b="0" i="0"/>
              <a:t> to the gym.</a:t>
            </a:r>
          </a:p>
        </p:txBody>
      </p:sp>
      <p:sp>
        <p:nvSpPr>
          <p:cNvPr id="93225" name="Rectangle 41"/>
          <p:cNvSpPr>
            <a:spLocks noChangeArrowheads="1"/>
          </p:cNvSpPr>
          <p:nvPr/>
        </p:nvSpPr>
        <p:spPr bwMode="auto">
          <a:xfrm>
            <a:off x="6410325" y="5776913"/>
            <a:ext cx="63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go</a:t>
            </a:r>
          </a:p>
        </p:txBody>
      </p:sp>
      <p:sp>
        <p:nvSpPr>
          <p:cNvPr id="93226" name="Rectangle 42"/>
          <p:cNvSpPr>
            <a:spLocks noChangeArrowheads="1"/>
          </p:cNvSpPr>
          <p:nvPr/>
        </p:nvSpPr>
        <p:spPr bwMode="auto">
          <a:xfrm>
            <a:off x="7635875" y="5776913"/>
            <a:ext cx="1063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goes</a:t>
            </a:r>
          </a:p>
        </p:txBody>
      </p:sp>
      <p:sp>
        <p:nvSpPr>
          <p:cNvPr id="93227" name="Text Box 43"/>
          <p:cNvSpPr txBox="1">
            <a:spLocks noChangeArrowheads="1"/>
          </p:cNvSpPr>
          <p:nvPr/>
        </p:nvSpPr>
        <p:spPr bwMode="auto">
          <a:xfrm>
            <a:off x="4422775" y="1660525"/>
            <a:ext cx="758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she</a:t>
            </a:r>
          </a:p>
          <a:p>
            <a:pPr eaLnBrk="1" hangingPunct="1"/>
            <a:r>
              <a:rPr lang="en-US" sz="2800" b="0"/>
              <a:t>he</a:t>
            </a:r>
          </a:p>
          <a:p>
            <a:pPr eaLnBrk="1" hangingPunct="1"/>
            <a:r>
              <a:rPr lang="en-US" sz="2800" b="0"/>
              <a:t>it</a:t>
            </a:r>
          </a:p>
        </p:txBody>
      </p:sp>
      <p:sp>
        <p:nvSpPr>
          <p:cNvPr id="93228" name="Text Box 44"/>
          <p:cNvSpPr txBox="1">
            <a:spLocks noChangeArrowheads="1"/>
          </p:cNvSpPr>
          <p:nvPr/>
        </p:nvSpPr>
        <p:spPr bwMode="auto">
          <a:xfrm>
            <a:off x="4637088" y="1630363"/>
            <a:ext cx="18415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8800" b="0" i="0"/>
          </a:p>
        </p:txBody>
      </p:sp>
      <p:sp>
        <p:nvSpPr>
          <p:cNvPr id="93229" name="Text Box 45"/>
          <p:cNvSpPr txBox="1">
            <a:spLocks noChangeArrowheads="1"/>
          </p:cNvSpPr>
          <p:nvPr/>
        </p:nvSpPr>
        <p:spPr bwMode="auto">
          <a:xfrm>
            <a:off x="5668963" y="2011363"/>
            <a:ext cx="8826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6600"/>
                </a:solidFill>
              </a:rPr>
              <a:t>has</a:t>
            </a:r>
          </a:p>
          <a:p>
            <a:pPr eaLnBrk="1" hangingPunct="1"/>
            <a:r>
              <a:rPr lang="en-US" sz="2800" b="0" i="0"/>
              <a:t>  </a:t>
            </a:r>
          </a:p>
        </p:txBody>
      </p:sp>
      <p:sp>
        <p:nvSpPr>
          <p:cNvPr id="93236" name="Text Box 52"/>
          <p:cNvSpPr txBox="1">
            <a:spLocks noChangeArrowheads="1"/>
          </p:cNvSpPr>
          <p:nvPr/>
        </p:nvSpPr>
        <p:spPr bwMode="auto">
          <a:xfrm>
            <a:off x="5651500" y="5268913"/>
            <a:ext cx="1130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6600"/>
                </a:solidFill>
              </a:rPr>
              <a:t>goes</a:t>
            </a:r>
          </a:p>
          <a:p>
            <a:pPr eaLnBrk="1" hangingPunct="1"/>
            <a:r>
              <a:rPr lang="en-US" sz="2800" b="0" i="0"/>
              <a:t>  </a:t>
            </a:r>
          </a:p>
        </p:txBody>
      </p:sp>
      <p:sp>
        <p:nvSpPr>
          <p:cNvPr id="93238" name="Text Box 54"/>
          <p:cNvSpPr txBox="1">
            <a:spLocks noChangeArrowheads="1"/>
          </p:cNvSpPr>
          <p:nvPr/>
        </p:nvSpPr>
        <p:spPr bwMode="auto">
          <a:xfrm>
            <a:off x="4495800" y="4953000"/>
            <a:ext cx="758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she</a:t>
            </a:r>
          </a:p>
          <a:p>
            <a:pPr eaLnBrk="1" hangingPunct="1"/>
            <a:r>
              <a:rPr lang="en-US" sz="2800" b="0"/>
              <a:t>he</a:t>
            </a:r>
          </a:p>
          <a:p>
            <a:pPr eaLnBrk="1" hangingPunct="1"/>
            <a:r>
              <a:rPr lang="en-US" sz="2800" b="0"/>
              <a:t>it</a:t>
            </a:r>
          </a:p>
        </p:txBody>
      </p:sp>
      <p:sp>
        <p:nvSpPr>
          <p:cNvPr id="93241" name="Line 57"/>
          <p:cNvSpPr>
            <a:spLocks noChangeShapeType="1"/>
          </p:cNvSpPr>
          <p:nvPr/>
        </p:nvSpPr>
        <p:spPr bwMode="auto">
          <a:xfrm>
            <a:off x="7150100" y="611505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243" name="Text Box 59"/>
          <p:cNvSpPr txBox="1">
            <a:spLocks noChangeArrowheads="1"/>
          </p:cNvSpPr>
          <p:nvPr/>
        </p:nvSpPr>
        <p:spPr bwMode="auto">
          <a:xfrm>
            <a:off x="4497388" y="3260725"/>
            <a:ext cx="758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she</a:t>
            </a:r>
          </a:p>
          <a:p>
            <a:pPr eaLnBrk="1" hangingPunct="1"/>
            <a:r>
              <a:rPr lang="en-US" sz="2800" b="0"/>
              <a:t>he</a:t>
            </a:r>
          </a:p>
          <a:p>
            <a:pPr eaLnBrk="1" hangingPunct="1"/>
            <a:r>
              <a:rPr lang="en-US" sz="2800" b="0"/>
              <a:t>it</a:t>
            </a:r>
          </a:p>
        </p:txBody>
      </p:sp>
      <p:sp>
        <p:nvSpPr>
          <p:cNvPr id="93247" name="Line 63"/>
          <p:cNvSpPr>
            <a:spLocks noChangeShapeType="1"/>
          </p:cNvSpPr>
          <p:nvPr/>
        </p:nvSpPr>
        <p:spPr bwMode="auto">
          <a:xfrm>
            <a:off x="7162800" y="4430713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248" name="Line 64"/>
          <p:cNvSpPr>
            <a:spLocks noChangeShapeType="1"/>
          </p:cNvSpPr>
          <p:nvPr/>
        </p:nvSpPr>
        <p:spPr bwMode="auto">
          <a:xfrm>
            <a:off x="7543800" y="2805113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249" name="Text Box 65"/>
          <p:cNvSpPr txBox="1">
            <a:spLocks noChangeArrowheads="1"/>
          </p:cNvSpPr>
          <p:nvPr/>
        </p:nvSpPr>
        <p:spPr bwMode="auto">
          <a:xfrm>
            <a:off x="5354638" y="5297488"/>
            <a:ext cx="42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/>
              <a:t>+</a:t>
            </a:r>
          </a:p>
        </p:txBody>
      </p:sp>
      <p:sp>
        <p:nvSpPr>
          <p:cNvPr id="93250" name="Rectangle 66"/>
          <p:cNvSpPr>
            <a:spLocks noChangeArrowheads="1"/>
          </p:cNvSpPr>
          <p:nvPr/>
        </p:nvSpPr>
        <p:spPr bwMode="auto">
          <a:xfrm>
            <a:off x="5368925" y="3602038"/>
            <a:ext cx="42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+</a:t>
            </a:r>
          </a:p>
        </p:txBody>
      </p:sp>
      <p:sp>
        <p:nvSpPr>
          <p:cNvPr id="93252" name="AutoShape 68"/>
          <p:cNvSpPr>
            <a:spLocks/>
          </p:cNvSpPr>
          <p:nvPr/>
        </p:nvSpPr>
        <p:spPr bwMode="auto">
          <a:xfrm flipH="1">
            <a:off x="5181600" y="1719263"/>
            <a:ext cx="227013" cy="1219200"/>
          </a:xfrm>
          <a:prstGeom prst="leftBrace">
            <a:avLst>
              <a:gd name="adj1" fmla="val 4475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3253" name="Rectangle 69"/>
          <p:cNvSpPr>
            <a:spLocks noChangeArrowheads="1"/>
          </p:cNvSpPr>
          <p:nvPr/>
        </p:nvSpPr>
        <p:spPr bwMode="auto">
          <a:xfrm>
            <a:off x="5367338" y="1992313"/>
            <a:ext cx="42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+</a:t>
            </a:r>
          </a:p>
        </p:txBody>
      </p:sp>
      <p:sp>
        <p:nvSpPr>
          <p:cNvPr id="49185" name="Text Box 7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3-7  IRREGULAR SINGULAR VERBS: </a:t>
            </a:r>
            <a:r>
              <a:rPr lang="en-US" sz="2000" b="0">
                <a:solidFill>
                  <a:schemeClr val="bg1"/>
                </a:solidFill>
              </a:rPr>
              <a:t>HAS</a:t>
            </a:r>
            <a:r>
              <a:rPr lang="en-US" sz="2000" b="0" i="0">
                <a:solidFill>
                  <a:schemeClr val="bg1"/>
                </a:solidFill>
              </a:rPr>
              <a:t>, </a:t>
            </a:r>
            <a:r>
              <a:rPr lang="en-US" sz="2000" b="0">
                <a:solidFill>
                  <a:schemeClr val="bg1"/>
                </a:solidFill>
              </a:rPr>
              <a:t>DOES</a:t>
            </a:r>
            <a:r>
              <a:rPr lang="en-US" sz="2000" b="0" i="0">
                <a:solidFill>
                  <a:schemeClr val="bg1"/>
                </a:solidFill>
              </a:rPr>
              <a:t>, </a:t>
            </a:r>
            <a:r>
              <a:rPr lang="en-US" sz="2000" b="0">
                <a:solidFill>
                  <a:schemeClr val="bg1"/>
                </a:solidFill>
              </a:rPr>
              <a:t>GOES</a:t>
            </a:r>
          </a:p>
        </p:txBody>
      </p:sp>
      <p:sp>
        <p:nvSpPr>
          <p:cNvPr id="93269" name="AutoShape 85"/>
          <p:cNvSpPr>
            <a:spLocks/>
          </p:cNvSpPr>
          <p:nvPr/>
        </p:nvSpPr>
        <p:spPr bwMode="auto">
          <a:xfrm flipH="1">
            <a:off x="5181600" y="3319463"/>
            <a:ext cx="227013" cy="1219200"/>
          </a:xfrm>
          <a:prstGeom prst="leftBrace">
            <a:avLst>
              <a:gd name="adj1" fmla="val 4475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3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3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3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3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9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70" grpId="0" animBg="1"/>
      <p:bldP spid="93268" grpId="0" animBg="1"/>
      <p:bldP spid="93271" grpId="0" animBg="1"/>
      <p:bldP spid="93263" grpId="0" animBg="1"/>
      <p:bldP spid="93235" grpId="0"/>
      <p:bldP spid="93203" grpId="0"/>
      <p:bldP spid="93204" grpId="0"/>
      <p:bldP spid="93217" grpId="0"/>
      <p:bldP spid="93219" grpId="0"/>
      <p:bldP spid="93220" grpId="0"/>
      <p:bldP spid="93221" grpId="0"/>
      <p:bldP spid="93222" grpId="0"/>
      <p:bldP spid="93223" grpId="0"/>
      <p:bldP spid="93224" grpId="0"/>
      <p:bldP spid="93225" grpId="0"/>
      <p:bldP spid="93226" grpId="0"/>
      <p:bldP spid="93227" grpId="0"/>
      <p:bldP spid="93228" grpId="0"/>
      <p:bldP spid="93229" grpId="0"/>
      <p:bldP spid="93236" grpId="0"/>
      <p:bldP spid="93238" grpId="0"/>
      <p:bldP spid="93241" grpId="0" animBg="1"/>
      <p:bldP spid="93243" grpId="0"/>
      <p:bldP spid="93247" grpId="0" animBg="1"/>
      <p:bldP spid="93248" grpId="0" animBg="1"/>
      <p:bldP spid="93249" grpId="0"/>
      <p:bldP spid="93250" grpId="0"/>
      <p:bldP spid="93252" grpId="0" animBg="1"/>
      <p:bldP spid="93253" grpId="0"/>
      <p:bldP spid="932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68D8BD-8274-428A-A43F-8A45CECED83D}" type="slidenum">
              <a:rPr lang="en-US" b="0" i="0" smtClean="0"/>
              <a:pPr eaLnBrk="1" hangingPunct="1"/>
              <a:t>24</a:t>
            </a:fld>
            <a:endParaRPr lang="en-US" b="0" i="0" smtClean="0"/>
          </a:p>
        </p:txBody>
      </p:sp>
      <p:sp>
        <p:nvSpPr>
          <p:cNvPr id="50179" name="Text Box 9"/>
          <p:cNvSpPr txBox="1">
            <a:spLocks noChangeArrowheads="1"/>
          </p:cNvSpPr>
          <p:nvPr/>
        </p:nvSpPr>
        <p:spPr bwMode="auto">
          <a:xfrm>
            <a:off x="1111250" y="2543175"/>
            <a:ext cx="6457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b="0" i="0">
                <a:solidFill>
                  <a:schemeClr val="tx2"/>
                </a:solidFill>
              </a:rPr>
              <a:t> George ____  yoga every day.</a:t>
            </a:r>
          </a:p>
          <a:p>
            <a:pPr algn="ctr" eaLnBrk="1" hangingPunct="1"/>
            <a:endParaRPr lang="en-US" sz="3600" b="0" i="0">
              <a:solidFill>
                <a:schemeClr val="tx2"/>
              </a:solidFill>
            </a:endParaRP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2895600" y="2559050"/>
            <a:ext cx="117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b="0" i="0"/>
              <a:t>does</a:t>
            </a:r>
          </a:p>
        </p:txBody>
      </p:sp>
      <p:pic>
        <p:nvPicPr>
          <p:cNvPr id="50181" name="Picture 2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648200" cy="3094038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2" name="Text Box 2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3-7  Let’s Practice</a:t>
            </a:r>
          </a:p>
        </p:txBody>
      </p:sp>
      <p:sp>
        <p:nvSpPr>
          <p:cNvPr id="50183" name="AutoShape 27"/>
          <p:cNvSpPr>
            <a:spLocks noChangeArrowheads="1"/>
          </p:cNvSpPr>
          <p:nvPr/>
        </p:nvSpPr>
        <p:spPr bwMode="auto">
          <a:xfrm>
            <a:off x="3124200" y="1371600"/>
            <a:ext cx="28956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do     does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13BA8B-6D4C-4E0C-9DE2-D44A8E59ABBA}" type="slidenum">
              <a:rPr lang="en-US" b="0" i="0" smtClean="0"/>
              <a:pPr eaLnBrk="1" hangingPunct="1"/>
              <a:t>25</a:t>
            </a:fld>
            <a:endParaRPr lang="en-US" b="0" i="0" smtClean="0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762000" y="2971800"/>
            <a:ext cx="73628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b="0" i="0"/>
              <a:t>Zhou-li</a:t>
            </a:r>
            <a:r>
              <a:rPr lang="en-US" sz="2800" b="0" i="0"/>
              <a:t> ______ </a:t>
            </a:r>
            <a:r>
              <a:rPr lang="en-US" sz="3600" b="0" i="0">
                <a:solidFill>
                  <a:schemeClr val="tx2"/>
                </a:solidFill>
              </a:rPr>
              <a:t>for a walk on Sunday.</a:t>
            </a:r>
          </a:p>
          <a:p>
            <a:pPr algn="ctr" eaLnBrk="1" hangingPunct="1"/>
            <a:endParaRPr lang="en-US" sz="3600" b="0" i="0">
              <a:solidFill>
                <a:schemeClr val="tx2"/>
              </a:solidFill>
            </a:endParaRP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2057400" y="2971800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i="0">
                <a:solidFill>
                  <a:srgbClr val="800080"/>
                </a:solidFill>
              </a:rPr>
              <a:t>  </a:t>
            </a:r>
            <a:r>
              <a:rPr lang="en-US" sz="3600" b="0" i="0"/>
              <a:t>goes</a:t>
            </a:r>
          </a:p>
        </p:txBody>
      </p:sp>
      <p:sp>
        <p:nvSpPr>
          <p:cNvPr id="51205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3-7  Let’s Practice</a:t>
            </a:r>
          </a:p>
        </p:txBody>
      </p:sp>
      <p:sp>
        <p:nvSpPr>
          <p:cNvPr id="51206" name="AutoShape 16"/>
          <p:cNvSpPr>
            <a:spLocks noChangeArrowheads="1"/>
          </p:cNvSpPr>
          <p:nvPr/>
        </p:nvSpPr>
        <p:spPr bwMode="auto">
          <a:xfrm>
            <a:off x="3124200" y="1371600"/>
            <a:ext cx="28956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go     goes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57685F-EB6E-474B-A382-3FEFDB05DF50}" type="slidenum">
              <a:rPr lang="en-US" b="0" i="0" smtClean="0"/>
              <a:pPr eaLnBrk="1" hangingPunct="1"/>
              <a:t>26</a:t>
            </a:fld>
            <a:endParaRPr lang="en-US" b="0" i="0" smtClean="0"/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1295400" y="3124200"/>
            <a:ext cx="6680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>
                <a:solidFill>
                  <a:schemeClr val="tx2"/>
                </a:solidFill>
              </a:rPr>
              <a:t>She always ____ homework.</a:t>
            </a:r>
          </a:p>
          <a:p>
            <a:pPr algn="ctr" eaLnBrk="1" hangingPunct="1"/>
            <a:endParaRPr lang="en-US" sz="4000" b="0" i="0">
              <a:solidFill>
                <a:schemeClr val="tx2"/>
              </a:solidFill>
            </a:endParaRPr>
          </a:p>
        </p:txBody>
      </p:sp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4191000" y="3124200"/>
            <a:ext cx="1003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/>
              <a:t>has</a:t>
            </a:r>
          </a:p>
        </p:txBody>
      </p:sp>
      <p:sp>
        <p:nvSpPr>
          <p:cNvPr id="52229" name="Text Box 1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3-7  Let’s Practice</a:t>
            </a:r>
          </a:p>
        </p:txBody>
      </p:sp>
      <p:sp>
        <p:nvSpPr>
          <p:cNvPr id="52230" name="AutoShape 23"/>
          <p:cNvSpPr>
            <a:spLocks noChangeArrowheads="1"/>
          </p:cNvSpPr>
          <p:nvPr/>
        </p:nvSpPr>
        <p:spPr bwMode="auto">
          <a:xfrm>
            <a:off x="3048000" y="1676400"/>
            <a:ext cx="28956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have     has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735E8A-A2B9-4668-AFD5-D06A40433021}" type="slidenum">
              <a:rPr lang="en-US" b="0" i="0" smtClean="0"/>
              <a:pPr eaLnBrk="1" hangingPunct="1"/>
              <a:t>27</a:t>
            </a:fld>
            <a:endParaRPr lang="en-US" b="0" i="0" smtClean="0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077200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latin typeface="Comic Sans MS" pitchFamily="66" charset="0"/>
              </a:rPr>
              <a:t>She runs six miles every day.</a:t>
            </a:r>
          </a:p>
        </p:txBody>
      </p:sp>
      <p:pic>
        <p:nvPicPr>
          <p:cNvPr id="53252" name="Picture 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0"/>
            <a:ext cx="3360738" cy="42672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/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C2D307-3875-4E4D-B720-79BA58325784}" type="slidenum">
              <a:rPr lang="en-US" b="0" i="0" smtClean="0"/>
              <a:pPr eaLnBrk="1" hangingPunct="1"/>
              <a:t>28</a:t>
            </a:fld>
            <a:endParaRPr lang="en-US" b="0" i="0" smtClean="0"/>
          </a:p>
        </p:txBody>
      </p:sp>
      <p:sp>
        <p:nvSpPr>
          <p:cNvPr id="313405" name="AutoShape 61"/>
          <p:cNvSpPr>
            <a:spLocks noChangeArrowheads="1"/>
          </p:cNvSpPr>
          <p:nvPr/>
        </p:nvSpPr>
        <p:spPr bwMode="auto">
          <a:xfrm>
            <a:off x="2514600" y="4800600"/>
            <a:ext cx="41148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13372" name="Text Box 28"/>
          <p:cNvSpPr txBox="1">
            <a:spLocks noChangeArrowheads="1"/>
          </p:cNvSpPr>
          <p:nvPr/>
        </p:nvSpPr>
        <p:spPr bwMode="auto">
          <a:xfrm>
            <a:off x="2438400" y="4829175"/>
            <a:ext cx="4343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  <a:r>
              <a:rPr lang="en-US" sz="3600" i="0"/>
              <a:t> </a:t>
            </a:r>
            <a:r>
              <a:rPr lang="en-US" sz="3600" b="0" i="0"/>
              <a:t>add </a:t>
            </a:r>
            <a:r>
              <a:rPr lang="en-US" sz="3600">
                <a:solidFill>
                  <a:schemeClr val="accent2"/>
                </a:solidFill>
              </a:rPr>
              <a:t>-s</a:t>
            </a:r>
          </a:p>
        </p:txBody>
      </p:sp>
      <p:sp>
        <p:nvSpPr>
          <p:cNvPr id="313359" name="Rectangle 15"/>
          <p:cNvSpPr>
            <a:spLocks noChangeArrowheads="1"/>
          </p:cNvSpPr>
          <p:nvPr/>
        </p:nvSpPr>
        <p:spPr bwMode="auto">
          <a:xfrm>
            <a:off x="2647950" y="2540000"/>
            <a:ext cx="1227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/>
              <a:t>rain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1484313" y="1371600"/>
            <a:ext cx="202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SPELLING </a:t>
            </a:r>
          </a:p>
        </p:txBody>
      </p:sp>
      <p:sp>
        <p:nvSpPr>
          <p:cNvPr id="54280" name="Line 5"/>
          <p:cNvSpPr>
            <a:spLocks noChangeShapeType="1"/>
          </p:cNvSpPr>
          <p:nvPr/>
        </p:nvSpPr>
        <p:spPr bwMode="auto">
          <a:xfrm>
            <a:off x="228600" y="19050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1" name="Rectangle 6"/>
          <p:cNvSpPr>
            <a:spLocks noChangeArrowheads="1"/>
          </p:cNvSpPr>
          <p:nvPr/>
        </p:nvSpPr>
        <p:spPr bwMode="auto">
          <a:xfrm>
            <a:off x="284163" y="2030413"/>
            <a:ext cx="1519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(a) run</a:t>
            </a:r>
            <a:r>
              <a:rPr lang="en-US" sz="4000" b="0" i="0"/>
              <a:t> </a:t>
            </a:r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2667000" y="2133600"/>
            <a:ext cx="995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/>
              <a:t>run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4572000" y="121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3358" name="Rectangle 14"/>
          <p:cNvSpPr>
            <a:spLocks noChangeArrowheads="1"/>
          </p:cNvSpPr>
          <p:nvPr/>
        </p:nvSpPr>
        <p:spPr bwMode="auto">
          <a:xfrm>
            <a:off x="914400" y="2514600"/>
            <a:ext cx="101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 i="0"/>
              <a:t>rain</a:t>
            </a:r>
            <a:r>
              <a:rPr lang="en-US" sz="4400" b="0" i="0"/>
              <a:t> </a:t>
            </a:r>
          </a:p>
        </p:txBody>
      </p:sp>
      <p:sp>
        <p:nvSpPr>
          <p:cNvPr id="313381" name="Line 37"/>
          <p:cNvSpPr>
            <a:spLocks noChangeShapeType="1"/>
          </p:cNvSpPr>
          <p:nvPr/>
        </p:nvSpPr>
        <p:spPr bwMode="auto">
          <a:xfrm>
            <a:off x="2057400" y="2971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3388" name="Rectangle 44"/>
          <p:cNvSpPr>
            <a:spLocks noChangeArrowheads="1"/>
          </p:cNvSpPr>
          <p:nvPr/>
        </p:nvSpPr>
        <p:spPr bwMode="auto">
          <a:xfrm>
            <a:off x="877888" y="3048000"/>
            <a:ext cx="13319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scrub</a:t>
            </a:r>
            <a:r>
              <a:rPr lang="en-US" sz="4400" b="0" i="0"/>
              <a:t> </a:t>
            </a:r>
          </a:p>
        </p:txBody>
      </p:sp>
      <p:sp>
        <p:nvSpPr>
          <p:cNvPr id="313389" name="Rectangle 45"/>
          <p:cNvSpPr>
            <a:spLocks noChangeArrowheads="1"/>
          </p:cNvSpPr>
          <p:nvPr/>
        </p:nvSpPr>
        <p:spPr bwMode="auto">
          <a:xfrm>
            <a:off x="2647950" y="3074988"/>
            <a:ext cx="1543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/>
              <a:t>scrub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13390" name="Line 46"/>
          <p:cNvSpPr>
            <a:spLocks noChangeShapeType="1"/>
          </p:cNvSpPr>
          <p:nvPr/>
        </p:nvSpPr>
        <p:spPr bwMode="auto">
          <a:xfrm>
            <a:off x="2057400" y="3505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3391" name="Rectangle 47"/>
          <p:cNvSpPr>
            <a:spLocks noChangeArrowheads="1"/>
          </p:cNvSpPr>
          <p:nvPr/>
        </p:nvSpPr>
        <p:spPr bwMode="auto">
          <a:xfrm>
            <a:off x="914400" y="3581400"/>
            <a:ext cx="10842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love</a:t>
            </a:r>
            <a:r>
              <a:rPr lang="en-US" sz="4400" b="0" i="0"/>
              <a:t> </a:t>
            </a:r>
          </a:p>
        </p:txBody>
      </p:sp>
      <p:sp>
        <p:nvSpPr>
          <p:cNvPr id="313392" name="Rectangle 48"/>
          <p:cNvSpPr>
            <a:spLocks noChangeArrowheads="1"/>
          </p:cNvSpPr>
          <p:nvPr/>
        </p:nvSpPr>
        <p:spPr bwMode="auto">
          <a:xfrm>
            <a:off x="2647950" y="3619500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/>
              <a:t>love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13393" name="Line 49"/>
          <p:cNvSpPr>
            <a:spLocks noChangeShapeType="1"/>
          </p:cNvSpPr>
          <p:nvPr/>
        </p:nvSpPr>
        <p:spPr bwMode="auto">
          <a:xfrm>
            <a:off x="2057400" y="4038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94" name="Line 50"/>
          <p:cNvSpPr>
            <a:spLocks noChangeShapeType="1"/>
          </p:cNvSpPr>
          <p:nvPr/>
        </p:nvSpPr>
        <p:spPr bwMode="auto">
          <a:xfrm>
            <a:off x="2057400" y="25019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95" name="Text Box 5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/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54296" name="Rectangle 64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405" grpId="0" animBg="1"/>
      <p:bldP spid="313372" grpId="0"/>
      <p:bldP spid="313359" grpId="0"/>
      <p:bldP spid="313358" grpId="0"/>
      <p:bldP spid="313381" grpId="0" animBg="1"/>
      <p:bldP spid="313388" grpId="0"/>
      <p:bldP spid="313389" grpId="0"/>
      <p:bldP spid="313390" grpId="0" animBg="1"/>
      <p:bldP spid="313391" grpId="0"/>
      <p:bldP spid="313392" grpId="0"/>
      <p:bldP spid="31339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68E112-B737-4A1F-A093-353C836CBB55}" type="slidenum">
              <a:rPr lang="en-US" b="0" i="0" smtClean="0"/>
              <a:pPr eaLnBrk="1" hangingPunct="1"/>
              <a:t>29</a:t>
            </a:fld>
            <a:endParaRPr lang="en-US" b="0" i="0" smtClean="0"/>
          </a:p>
        </p:txBody>
      </p:sp>
      <p:sp>
        <p:nvSpPr>
          <p:cNvPr id="405538" name="AutoShape 34"/>
          <p:cNvSpPr>
            <a:spLocks noChangeArrowheads="1"/>
          </p:cNvSpPr>
          <p:nvPr/>
        </p:nvSpPr>
        <p:spPr bwMode="auto">
          <a:xfrm>
            <a:off x="2514600" y="4800600"/>
            <a:ext cx="41148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55302" name="Rectangle 3"/>
          <p:cNvSpPr>
            <a:spLocks noChangeArrowheads="1"/>
          </p:cNvSpPr>
          <p:nvPr/>
        </p:nvSpPr>
        <p:spPr bwMode="auto">
          <a:xfrm>
            <a:off x="1484313" y="1371600"/>
            <a:ext cx="202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SPELLING </a:t>
            </a:r>
          </a:p>
        </p:txBody>
      </p:sp>
      <p:sp>
        <p:nvSpPr>
          <p:cNvPr id="55303" name="Line 4"/>
          <p:cNvSpPr>
            <a:spLocks noChangeShapeType="1"/>
          </p:cNvSpPr>
          <p:nvPr/>
        </p:nvSpPr>
        <p:spPr bwMode="auto">
          <a:xfrm>
            <a:off x="228600" y="19050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04" name="Rectangle 5"/>
          <p:cNvSpPr>
            <a:spLocks noChangeArrowheads="1"/>
          </p:cNvSpPr>
          <p:nvPr/>
        </p:nvSpPr>
        <p:spPr bwMode="auto">
          <a:xfrm>
            <a:off x="287338" y="2030413"/>
            <a:ext cx="16557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(b) sink</a:t>
            </a:r>
            <a:r>
              <a:rPr lang="en-US" sz="4000" b="0" i="0"/>
              <a:t> </a:t>
            </a:r>
          </a:p>
        </p:txBody>
      </p:sp>
      <p:sp>
        <p:nvSpPr>
          <p:cNvPr id="55306" name="Rectangle 7"/>
          <p:cNvSpPr>
            <a:spLocks noChangeArrowheads="1"/>
          </p:cNvSpPr>
          <p:nvPr/>
        </p:nvSpPr>
        <p:spPr bwMode="auto">
          <a:xfrm>
            <a:off x="2692400" y="2119313"/>
            <a:ext cx="124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 b="0"/>
              <a:t>sink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405513" name="Rectangle 9"/>
          <p:cNvSpPr>
            <a:spLocks noChangeArrowheads="1"/>
          </p:cNvSpPr>
          <p:nvPr/>
        </p:nvSpPr>
        <p:spPr bwMode="auto">
          <a:xfrm>
            <a:off x="914400" y="2514600"/>
            <a:ext cx="124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meet</a:t>
            </a:r>
            <a:r>
              <a:rPr lang="en-US" sz="4400" b="0" i="0"/>
              <a:t> </a:t>
            </a:r>
          </a:p>
        </p:txBody>
      </p:sp>
      <p:sp>
        <p:nvSpPr>
          <p:cNvPr id="405514" name="Rectangle 10"/>
          <p:cNvSpPr>
            <a:spLocks noChangeArrowheads="1"/>
          </p:cNvSpPr>
          <p:nvPr/>
        </p:nvSpPr>
        <p:spPr bwMode="auto">
          <a:xfrm>
            <a:off x="2667000" y="2544763"/>
            <a:ext cx="1565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 b="0"/>
              <a:t>meet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05516" name="Line 12"/>
          <p:cNvSpPr>
            <a:spLocks noChangeShapeType="1"/>
          </p:cNvSpPr>
          <p:nvPr/>
        </p:nvSpPr>
        <p:spPr bwMode="auto">
          <a:xfrm>
            <a:off x="2133600" y="303212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19" name="Rectangle 15"/>
          <p:cNvSpPr>
            <a:spLocks noChangeArrowheads="1"/>
          </p:cNvSpPr>
          <p:nvPr/>
        </p:nvSpPr>
        <p:spPr bwMode="auto">
          <a:xfrm>
            <a:off x="950913" y="3063875"/>
            <a:ext cx="11064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 i="0"/>
              <a:t>fight</a:t>
            </a:r>
            <a:r>
              <a:rPr lang="en-US" sz="4400" b="0" i="0"/>
              <a:t> </a:t>
            </a:r>
          </a:p>
        </p:txBody>
      </p:sp>
      <p:sp>
        <p:nvSpPr>
          <p:cNvPr id="405520" name="Rectangle 16"/>
          <p:cNvSpPr>
            <a:spLocks noChangeArrowheads="1"/>
          </p:cNvSpPr>
          <p:nvPr/>
        </p:nvSpPr>
        <p:spPr bwMode="auto">
          <a:xfrm>
            <a:off x="2647950" y="3124200"/>
            <a:ext cx="1430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 b="0"/>
              <a:t>fight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05521" name="Line 17"/>
          <p:cNvSpPr>
            <a:spLocks noChangeShapeType="1"/>
          </p:cNvSpPr>
          <p:nvPr/>
        </p:nvSpPr>
        <p:spPr bwMode="auto">
          <a:xfrm>
            <a:off x="2133600" y="3505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22" name="Rectangle 18"/>
          <p:cNvSpPr>
            <a:spLocks noChangeArrowheads="1"/>
          </p:cNvSpPr>
          <p:nvPr/>
        </p:nvSpPr>
        <p:spPr bwMode="auto">
          <a:xfrm>
            <a:off x="914400" y="3767138"/>
            <a:ext cx="1289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cough</a:t>
            </a:r>
            <a:endParaRPr lang="en-US" sz="4400" b="0" i="0"/>
          </a:p>
        </p:txBody>
      </p:sp>
      <p:sp>
        <p:nvSpPr>
          <p:cNvPr id="405523" name="Rectangle 19"/>
          <p:cNvSpPr>
            <a:spLocks noChangeArrowheads="1"/>
          </p:cNvSpPr>
          <p:nvPr/>
        </p:nvSpPr>
        <p:spPr bwMode="auto">
          <a:xfrm>
            <a:off x="2590800" y="3649663"/>
            <a:ext cx="1768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 b="0"/>
              <a:t>cough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05524" name="Line 20"/>
          <p:cNvSpPr>
            <a:spLocks noChangeShapeType="1"/>
          </p:cNvSpPr>
          <p:nvPr/>
        </p:nvSpPr>
        <p:spPr bwMode="auto">
          <a:xfrm>
            <a:off x="2133600" y="4038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16" name="Line 21"/>
          <p:cNvSpPr>
            <a:spLocks noChangeShapeType="1"/>
          </p:cNvSpPr>
          <p:nvPr/>
        </p:nvSpPr>
        <p:spPr bwMode="auto">
          <a:xfrm>
            <a:off x="2057400" y="2438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17" name="Text Box 3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I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405539" name="Text Box 35"/>
          <p:cNvSpPr txBox="1">
            <a:spLocks noChangeArrowheads="1"/>
          </p:cNvSpPr>
          <p:nvPr/>
        </p:nvSpPr>
        <p:spPr bwMode="auto">
          <a:xfrm>
            <a:off x="2438400" y="4829175"/>
            <a:ext cx="4343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  <a:r>
              <a:rPr lang="en-US" sz="3600" i="0"/>
              <a:t> </a:t>
            </a:r>
            <a:r>
              <a:rPr lang="en-US" sz="3600" b="0" i="0"/>
              <a:t>add </a:t>
            </a:r>
            <a:r>
              <a:rPr lang="en-US" sz="3600">
                <a:solidFill>
                  <a:schemeClr val="accent2"/>
                </a:solidFill>
              </a:rPr>
              <a:t>-s</a:t>
            </a:r>
          </a:p>
        </p:txBody>
      </p:sp>
      <p:sp>
        <p:nvSpPr>
          <p:cNvPr id="55319" name="Line 37"/>
          <p:cNvSpPr>
            <a:spLocks noChangeShapeType="1"/>
          </p:cNvSpPr>
          <p:nvPr/>
        </p:nvSpPr>
        <p:spPr bwMode="auto">
          <a:xfrm>
            <a:off x="4572000" y="121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20" name="Rectangle 38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38" grpId="0" animBg="1"/>
      <p:bldP spid="405513" grpId="0"/>
      <p:bldP spid="405514" grpId="0"/>
      <p:bldP spid="405516" grpId="0" animBg="1"/>
      <p:bldP spid="405519" grpId="0"/>
      <p:bldP spid="405520" grpId="0"/>
      <p:bldP spid="405521" grpId="0" animBg="1"/>
      <p:bldP spid="405522" grpId="0"/>
      <p:bldP spid="405523" grpId="0"/>
      <p:bldP spid="405524" grpId="0" animBg="1"/>
      <p:bldP spid="4055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3543300" y="1382713"/>
            <a:ext cx="1604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CC00"/>
                </a:solidFill>
                <a:effectLst/>
              </a:rPr>
              <a:t>negative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258888" y="1814513"/>
            <a:ext cx="28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I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762125" y="1814513"/>
            <a:ext cx="1073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chemeClr val="accent2"/>
                </a:solidFill>
                <a:effectLst/>
              </a:rPr>
              <a:t>don’t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986088" y="1814513"/>
            <a:ext cx="101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wash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210050" y="1814513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 car.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984250" y="2301875"/>
            <a:ext cx="81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You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768475" y="2301875"/>
            <a:ext cx="107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chemeClr val="accent2"/>
                </a:solidFill>
                <a:effectLst/>
              </a:rPr>
              <a:t>don’t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992438" y="2301875"/>
            <a:ext cx="101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wash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4216400" y="2301875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 car.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874713" y="2871788"/>
            <a:ext cx="631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He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617663" y="2871788"/>
            <a:ext cx="1430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effectLst/>
              </a:rPr>
              <a:t>doesn’t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2986088" y="2871788"/>
            <a:ext cx="101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wash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4210050" y="2871788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 car.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27088" y="3382963"/>
            <a:ext cx="782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She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1617663" y="3382963"/>
            <a:ext cx="1430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effectLst/>
              </a:rPr>
              <a:t>doesn’t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2986088" y="3382963"/>
            <a:ext cx="101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wash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4210050" y="3382963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 car.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1030288" y="3952875"/>
            <a:ext cx="423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It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1617663" y="3952875"/>
            <a:ext cx="1430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effectLst/>
              </a:rPr>
              <a:t>doesn’t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986088" y="3952875"/>
            <a:ext cx="101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wash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210050" y="3952875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 car.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042988" y="4535488"/>
            <a:ext cx="703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We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762125" y="4535488"/>
            <a:ext cx="1073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chemeClr val="accent2"/>
                </a:solidFill>
                <a:effectLst/>
              </a:rPr>
              <a:t>don’t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86088" y="4535488"/>
            <a:ext cx="101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wash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210050" y="4535488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 car.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971550" y="5103813"/>
            <a:ext cx="81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You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762125" y="5103813"/>
            <a:ext cx="1073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chemeClr val="accent2"/>
                </a:solidFill>
                <a:effectLst/>
              </a:rPr>
              <a:t>don’t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86088" y="5103813"/>
            <a:ext cx="101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wash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210050" y="5103813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 car.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703263" y="5680075"/>
            <a:ext cx="1008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They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762125" y="5680075"/>
            <a:ext cx="107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chemeClr val="accent2"/>
                </a:solidFill>
                <a:effectLst/>
              </a:rPr>
              <a:t>don’t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986088" y="5680075"/>
            <a:ext cx="101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wash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4210050" y="5680075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the car.</a:t>
            </a:r>
          </a:p>
        </p:txBody>
      </p:sp>
    </p:spTree>
    <p:extLst>
      <p:ext uri="{BB962C8B-B14F-4D97-AF65-F5344CB8AC3E}">
        <p14:creationId xmlns:p14="http://schemas.microsoft.com/office/powerpoint/2010/main" val="109007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6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1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6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3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37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42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47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5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92" decel="1000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192" decel="100000"/>
                                        <p:tgtEl>
                                          <p:spTgt spid="1435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7" dur="192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8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9" dur="192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0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62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67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72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77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92" decel="1000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192" decel="100000"/>
                                        <p:tgtEl>
                                          <p:spTgt spid="1435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2" dur="192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4" dur="192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5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87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92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97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8900"/>
                            </p:stCondLst>
                            <p:childTnLst>
                              <p:par>
                                <p:cTn id="10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92" decel="1000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192" decel="100000"/>
                                        <p:tgtEl>
                                          <p:spTgt spid="1436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7" dur="192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8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9" dur="192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10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9400"/>
                            </p:stCondLst>
                            <p:childTnLst>
                              <p:par>
                                <p:cTn id="112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117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122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900"/>
                            </p:stCondLst>
                            <p:childTnLst>
                              <p:par>
                                <p:cTn id="1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133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2100"/>
                            </p:stCondLst>
                            <p:childTnLst>
                              <p:par>
                                <p:cTn id="138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2600"/>
                            </p:stCondLst>
                            <p:childTnLst>
                              <p:par>
                                <p:cTn id="143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3100"/>
                            </p:stCondLst>
                            <p:childTnLst>
                              <p:par>
                                <p:cTn id="14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3800"/>
                            </p:stCondLst>
                            <p:childTnLst>
                              <p:par>
                                <p:cTn id="154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4300"/>
                            </p:stCondLst>
                            <p:childTnLst>
                              <p:par>
                                <p:cTn id="159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4800"/>
                            </p:stCondLst>
                            <p:childTnLst>
                              <p:par>
                                <p:cTn id="16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16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7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80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/>
      <p:bldP spid="14344" grpId="0"/>
      <p:bldP spid="14345" grpId="0"/>
      <p:bldP spid="14346" grpId="0"/>
      <p:bldP spid="14347" grpId="0"/>
      <p:bldP spid="14348" grpId="0"/>
      <p:bldP spid="14349" grpId="0"/>
      <p:bldP spid="14350" grpId="0"/>
      <p:bldP spid="14351" grpId="0"/>
      <p:bldP spid="14352" grpId="0"/>
      <p:bldP spid="14353" grpId="0"/>
      <p:bldP spid="14354" grpId="0"/>
      <p:bldP spid="14355" grpId="0"/>
      <p:bldP spid="14356" grpId="0"/>
      <p:bldP spid="14357" grpId="0"/>
      <p:bldP spid="14358" grpId="0"/>
      <p:bldP spid="14359" grpId="0"/>
      <p:bldP spid="14360" grpId="0"/>
      <p:bldP spid="14361" grpId="0"/>
      <p:bldP spid="14362" grpId="0"/>
      <p:bldP spid="14363" grpId="0"/>
      <p:bldP spid="14364" grpId="0"/>
      <p:bldP spid="14365" grpId="0"/>
      <p:bldP spid="14366" grpId="0"/>
      <p:bldP spid="14367" grpId="0"/>
      <p:bldP spid="14368" grpId="0"/>
      <p:bldP spid="14369" grpId="0"/>
      <p:bldP spid="14370" grpId="0"/>
      <p:bldP spid="14371" grpId="0"/>
      <p:bldP spid="14372" grpId="0"/>
      <p:bldP spid="14373" grpId="0"/>
      <p:bldP spid="143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746287-4F3B-4837-9A95-A97D446C32AD}" type="slidenum">
              <a:rPr lang="en-US" b="0" i="0" smtClean="0"/>
              <a:pPr eaLnBrk="1" hangingPunct="1"/>
              <a:t>30</a:t>
            </a:fld>
            <a:endParaRPr lang="en-US" b="0" i="0" smtClean="0"/>
          </a:p>
        </p:txBody>
      </p:sp>
      <p:sp>
        <p:nvSpPr>
          <p:cNvPr id="407594" name="AutoShape 42"/>
          <p:cNvSpPr>
            <a:spLocks noChangeArrowheads="1"/>
          </p:cNvSpPr>
          <p:nvPr/>
        </p:nvSpPr>
        <p:spPr bwMode="auto">
          <a:xfrm>
            <a:off x="2514600" y="4953000"/>
            <a:ext cx="41148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56326" name="Rectangle 3"/>
          <p:cNvSpPr>
            <a:spLocks noChangeArrowheads="1"/>
          </p:cNvSpPr>
          <p:nvPr/>
        </p:nvSpPr>
        <p:spPr bwMode="auto">
          <a:xfrm>
            <a:off x="1484313" y="1371600"/>
            <a:ext cx="202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SPELLING </a:t>
            </a:r>
          </a:p>
        </p:txBody>
      </p:sp>
      <p:sp>
        <p:nvSpPr>
          <p:cNvPr id="56327" name="Line 4"/>
          <p:cNvSpPr>
            <a:spLocks noChangeShapeType="1"/>
          </p:cNvSpPr>
          <p:nvPr/>
        </p:nvSpPr>
        <p:spPr bwMode="auto">
          <a:xfrm>
            <a:off x="228600" y="19050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28" name="Rectangle 5"/>
          <p:cNvSpPr>
            <a:spLocks noChangeArrowheads="1"/>
          </p:cNvSpPr>
          <p:nvPr/>
        </p:nvSpPr>
        <p:spPr bwMode="auto">
          <a:xfrm>
            <a:off x="284163" y="2030413"/>
            <a:ext cx="1790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(c) push</a:t>
            </a:r>
            <a:r>
              <a:rPr lang="en-US" sz="4000" b="0" i="0"/>
              <a:t> </a:t>
            </a:r>
          </a:p>
        </p:txBody>
      </p:sp>
      <p:sp>
        <p:nvSpPr>
          <p:cNvPr id="56330" name="Rectangle 7"/>
          <p:cNvSpPr>
            <a:spLocks noChangeArrowheads="1"/>
          </p:cNvSpPr>
          <p:nvPr/>
        </p:nvSpPr>
        <p:spPr bwMode="auto">
          <a:xfrm>
            <a:off x="2713038" y="2119313"/>
            <a:ext cx="1514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/>
              <a:t>push</a:t>
            </a:r>
            <a:r>
              <a:rPr lang="en-US" sz="3200">
                <a:solidFill>
                  <a:schemeClr val="accent2"/>
                </a:solidFill>
              </a:rPr>
              <a:t>es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407561" name="Rectangle 9"/>
          <p:cNvSpPr>
            <a:spLocks noChangeArrowheads="1"/>
          </p:cNvSpPr>
          <p:nvPr/>
        </p:nvSpPr>
        <p:spPr bwMode="auto">
          <a:xfrm>
            <a:off x="885825" y="2514600"/>
            <a:ext cx="140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watch</a:t>
            </a:r>
            <a:r>
              <a:rPr lang="en-US" sz="4400" b="0" i="0"/>
              <a:t> </a:t>
            </a:r>
          </a:p>
        </p:txBody>
      </p:sp>
      <p:sp>
        <p:nvSpPr>
          <p:cNvPr id="407562" name="Rectangle 10"/>
          <p:cNvSpPr>
            <a:spLocks noChangeArrowheads="1"/>
          </p:cNvSpPr>
          <p:nvPr/>
        </p:nvSpPr>
        <p:spPr bwMode="auto">
          <a:xfrm>
            <a:off x="2735263" y="2544763"/>
            <a:ext cx="1836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/>
              <a:t>watch</a:t>
            </a:r>
            <a:r>
              <a:rPr lang="en-US" sz="3200">
                <a:solidFill>
                  <a:schemeClr val="accent2"/>
                </a:solidFill>
              </a:rPr>
              <a:t>es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07564" name="Line 12"/>
          <p:cNvSpPr>
            <a:spLocks noChangeShapeType="1"/>
          </p:cNvSpPr>
          <p:nvPr/>
        </p:nvSpPr>
        <p:spPr bwMode="auto">
          <a:xfrm>
            <a:off x="2057400" y="303212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7567" name="Rectangle 15"/>
          <p:cNvSpPr>
            <a:spLocks noChangeArrowheads="1"/>
          </p:cNvSpPr>
          <p:nvPr/>
        </p:nvSpPr>
        <p:spPr bwMode="auto">
          <a:xfrm>
            <a:off x="914400" y="3063875"/>
            <a:ext cx="1174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miss</a:t>
            </a:r>
            <a:r>
              <a:rPr lang="en-US" sz="4400" b="0" i="0"/>
              <a:t> </a:t>
            </a:r>
          </a:p>
        </p:txBody>
      </p:sp>
      <p:sp>
        <p:nvSpPr>
          <p:cNvPr id="407568" name="Rectangle 16"/>
          <p:cNvSpPr>
            <a:spLocks noChangeArrowheads="1"/>
          </p:cNvSpPr>
          <p:nvPr/>
        </p:nvSpPr>
        <p:spPr bwMode="auto">
          <a:xfrm>
            <a:off x="2681288" y="3094038"/>
            <a:ext cx="16113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/>
              <a:t>miss</a:t>
            </a:r>
            <a:r>
              <a:rPr lang="en-US" sz="3200">
                <a:solidFill>
                  <a:schemeClr val="accent2"/>
                </a:solidFill>
              </a:rPr>
              <a:t>es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07569" name="Line 17"/>
          <p:cNvSpPr>
            <a:spLocks noChangeShapeType="1"/>
          </p:cNvSpPr>
          <p:nvPr/>
        </p:nvSpPr>
        <p:spPr bwMode="auto">
          <a:xfrm>
            <a:off x="2057400" y="3581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7570" name="Rectangle 18"/>
          <p:cNvSpPr>
            <a:spLocks noChangeArrowheads="1"/>
          </p:cNvSpPr>
          <p:nvPr/>
        </p:nvSpPr>
        <p:spPr bwMode="auto">
          <a:xfrm>
            <a:off x="914400" y="3619500"/>
            <a:ext cx="8810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tax</a:t>
            </a:r>
            <a:r>
              <a:rPr lang="en-US" sz="4400" b="0" i="0"/>
              <a:t> </a:t>
            </a:r>
          </a:p>
        </p:txBody>
      </p:sp>
      <p:sp>
        <p:nvSpPr>
          <p:cNvPr id="407571" name="Rectangle 19"/>
          <p:cNvSpPr>
            <a:spLocks noChangeArrowheads="1"/>
          </p:cNvSpPr>
          <p:nvPr/>
        </p:nvSpPr>
        <p:spPr bwMode="auto">
          <a:xfrm>
            <a:off x="2711450" y="3649663"/>
            <a:ext cx="1317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/>
              <a:t>tax</a:t>
            </a:r>
            <a:r>
              <a:rPr lang="en-US" sz="3200">
                <a:solidFill>
                  <a:schemeClr val="accent2"/>
                </a:solidFill>
              </a:rPr>
              <a:t>es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07572" name="Line 20"/>
          <p:cNvSpPr>
            <a:spLocks noChangeShapeType="1"/>
          </p:cNvSpPr>
          <p:nvPr/>
        </p:nvSpPr>
        <p:spPr bwMode="auto">
          <a:xfrm>
            <a:off x="2057400" y="4114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0" name="Line 21"/>
          <p:cNvSpPr>
            <a:spLocks noChangeShapeType="1"/>
          </p:cNvSpPr>
          <p:nvPr/>
        </p:nvSpPr>
        <p:spPr bwMode="auto">
          <a:xfrm>
            <a:off x="2057400" y="2514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7574" name="Text Box 22"/>
          <p:cNvSpPr txBox="1">
            <a:spLocks noChangeArrowheads="1"/>
          </p:cNvSpPr>
          <p:nvPr/>
        </p:nvSpPr>
        <p:spPr bwMode="auto">
          <a:xfrm>
            <a:off x="762000" y="42672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-sh</a:t>
            </a:r>
            <a:r>
              <a:rPr lang="en-US" sz="3200"/>
              <a:t>,</a:t>
            </a:r>
            <a:r>
              <a:rPr lang="en-US" sz="3200">
                <a:solidFill>
                  <a:srgbClr val="FF0000"/>
                </a:solidFill>
              </a:rPr>
              <a:t> -ch</a:t>
            </a:r>
            <a:r>
              <a:rPr lang="en-US" sz="3200"/>
              <a:t>,</a:t>
            </a:r>
            <a:r>
              <a:rPr lang="en-US" sz="3200">
                <a:solidFill>
                  <a:srgbClr val="FF0000"/>
                </a:solidFill>
              </a:rPr>
              <a:t> -ss</a:t>
            </a:r>
            <a:r>
              <a:rPr lang="en-US" sz="3200"/>
              <a:t>,</a:t>
            </a:r>
            <a:r>
              <a:rPr lang="en-US" sz="3200">
                <a:solidFill>
                  <a:srgbClr val="FF0000"/>
                </a:solidFill>
              </a:rPr>
              <a:t> -x</a:t>
            </a:r>
          </a:p>
        </p:txBody>
      </p:sp>
      <p:sp>
        <p:nvSpPr>
          <p:cNvPr id="56342" name="Text Box 3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I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407592" name="Text Box 40"/>
          <p:cNvSpPr txBox="1">
            <a:spLocks noChangeArrowheads="1"/>
          </p:cNvSpPr>
          <p:nvPr/>
        </p:nvSpPr>
        <p:spPr bwMode="auto">
          <a:xfrm>
            <a:off x="2438400" y="4953000"/>
            <a:ext cx="4343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  <a:r>
              <a:rPr lang="en-US" sz="3600" b="0" i="0"/>
              <a:t>   add</a:t>
            </a:r>
            <a:r>
              <a:rPr lang="en-US" sz="3600" i="0"/>
              <a:t> </a:t>
            </a:r>
            <a:r>
              <a:rPr lang="en-US" sz="3600">
                <a:solidFill>
                  <a:schemeClr val="accent2"/>
                </a:solidFill>
              </a:rPr>
              <a:t>-es</a:t>
            </a:r>
          </a:p>
        </p:txBody>
      </p:sp>
      <p:sp>
        <p:nvSpPr>
          <p:cNvPr id="56344" name="Line 46"/>
          <p:cNvSpPr>
            <a:spLocks noChangeShapeType="1"/>
          </p:cNvSpPr>
          <p:nvPr/>
        </p:nvSpPr>
        <p:spPr bwMode="auto">
          <a:xfrm>
            <a:off x="4572000" y="1219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45" name="Rectangle 47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94" grpId="0" animBg="1"/>
      <p:bldP spid="407561" grpId="0"/>
      <p:bldP spid="407562" grpId="0"/>
      <p:bldP spid="407564" grpId="0" animBg="1"/>
      <p:bldP spid="407567" grpId="0"/>
      <p:bldP spid="407568" grpId="0"/>
      <p:bldP spid="407569" grpId="0" animBg="1"/>
      <p:bldP spid="407570" grpId="0"/>
      <p:bldP spid="407571" grpId="0"/>
      <p:bldP spid="407572" grpId="0" animBg="1"/>
      <p:bldP spid="407574" grpId="0"/>
      <p:bldP spid="4075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79174F-4789-4B8B-BBCA-14D8C45ED412}" type="slidenum">
              <a:rPr lang="en-US" b="0" i="0" smtClean="0"/>
              <a:pPr eaLnBrk="1" hangingPunct="1"/>
              <a:t>31</a:t>
            </a:fld>
            <a:endParaRPr lang="en-US" b="0" i="0" smtClean="0"/>
          </a:p>
        </p:txBody>
      </p:sp>
      <p:sp>
        <p:nvSpPr>
          <p:cNvPr id="318503" name="AutoShape 39"/>
          <p:cNvSpPr>
            <a:spLocks noChangeArrowheads="1"/>
          </p:cNvSpPr>
          <p:nvPr/>
        </p:nvSpPr>
        <p:spPr bwMode="auto">
          <a:xfrm>
            <a:off x="1981200" y="4267200"/>
            <a:ext cx="5486400" cy="15240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18492" name="Text Box 28"/>
          <p:cNvSpPr txBox="1">
            <a:spLocks noChangeArrowheads="1"/>
          </p:cNvSpPr>
          <p:nvPr/>
        </p:nvSpPr>
        <p:spPr bwMode="auto">
          <a:xfrm>
            <a:off x="2057400" y="4267200"/>
            <a:ext cx="55626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3600" b="0" i="0"/>
              <a:t>change </a:t>
            </a:r>
            <a:r>
              <a:rPr lang="en-US" sz="3600">
                <a:solidFill>
                  <a:schemeClr val="accent2"/>
                </a:solidFill>
              </a:rPr>
              <a:t>y</a:t>
            </a:r>
            <a:r>
              <a:rPr lang="en-US" sz="3600" b="0" i="0"/>
              <a:t> to </a:t>
            </a:r>
            <a:r>
              <a:rPr lang="en-US" sz="3600">
                <a:solidFill>
                  <a:schemeClr val="accent2"/>
                </a:solidFill>
              </a:rPr>
              <a:t>i</a:t>
            </a:r>
            <a:r>
              <a:rPr lang="en-US" sz="3600" b="0" i="0"/>
              <a:t>, add </a:t>
            </a:r>
            <a:r>
              <a:rPr lang="en-US" sz="3600">
                <a:solidFill>
                  <a:schemeClr val="accent2"/>
                </a:solidFill>
              </a:rPr>
              <a:t>-es</a:t>
            </a:r>
          </a:p>
        </p:txBody>
      </p:sp>
      <p:sp>
        <p:nvSpPr>
          <p:cNvPr id="57350" name="Rectangle 3"/>
          <p:cNvSpPr>
            <a:spLocks noChangeArrowheads="1"/>
          </p:cNvSpPr>
          <p:nvPr/>
        </p:nvSpPr>
        <p:spPr bwMode="auto">
          <a:xfrm>
            <a:off x="1484313" y="1320800"/>
            <a:ext cx="202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SPELLING </a:t>
            </a:r>
          </a:p>
        </p:txBody>
      </p:sp>
      <p:sp>
        <p:nvSpPr>
          <p:cNvPr id="57351" name="Rectangle 5"/>
          <p:cNvSpPr>
            <a:spLocks noChangeArrowheads="1"/>
          </p:cNvSpPr>
          <p:nvPr/>
        </p:nvSpPr>
        <p:spPr bwMode="auto">
          <a:xfrm>
            <a:off x="400050" y="2128838"/>
            <a:ext cx="1355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(d) dry</a:t>
            </a:r>
          </a:p>
        </p:txBody>
      </p:sp>
      <p:sp>
        <p:nvSpPr>
          <p:cNvPr id="57353" name="Rectangle 7"/>
          <p:cNvSpPr>
            <a:spLocks noChangeArrowheads="1"/>
          </p:cNvSpPr>
          <p:nvPr/>
        </p:nvSpPr>
        <p:spPr bwMode="auto">
          <a:xfrm>
            <a:off x="2651125" y="2119313"/>
            <a:ext cx="1220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 b="0"/>
              <a:t>dr</a:t>
            </a:r>
            <a:r>
              <a:rPr lang="en-US" sz="3200">
                <a:solidFill>
                  <a:schemeClr val="accent2"/>
                </a:solidFill>
              </a:rPr>
              <a:t>ies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318473" name="Rectangle 9"/>
          <p:cNvSpPr>
            <a:spLocks noChangeArrowheads="1"/>
          </p:cNvSpPr>
          <p:nvPr/>
        </p:nvSpPr>
        <p:spPr bwMode="auto">
          <a:xfrm>
            <a:off x="990600" y="2514600"/>
            <a:ext cx="13096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study</a:t>
            </a:r>
            <a:r>
              <a:rPr lang="en-US" sz="4400" b="0" i="0"/>
              <a:t> </a:t>
            </a:r>
          </a:p>
        </p:txBody>
      </p:sp>
      <p:sp>
        <p:nvSpPr>
          <p:cNvPr id="318474" name="Rectangle 10"/>
          <p:cNvSpPr>
            <a:spLocks noChangeArrowheads="1"/>
          </p:cNvSpPr>
          <p:nvPr/>
        </p:nvSpPr>
        <p:spPr bwMode="auto">
          <a:xfrm>
            <a:off x="2651125" y="2598738"/>
            <a:ext cx="1768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 b="0"/>
              <a:t>stud</a:t>
            </a:r>
            <a:r>
              <a:rPr lang="en-US" sz="3200">
                <a:solidFill>
                  <a:schemeClr val="accent2"/>
                </a:solidFill>
              </a:rPr>
              <a:t>ies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18475" name="Line 11"/>
          <p:cNvSpPr>
            <a:spLocks noChangeShapeType="1"/>
          </p:cNvSpPr>
          <p:nvPr/>
        </p:nvSpPr>
        <p:spPr bwMode="auto">
          <a:xfrm>
            <a:off x="2133600" y="2971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57" name="Line 19"/>
          <p:cNvSpPr>
            <a:spLocks noChangeShapeType="1"/>
          </p:cNvSpPr>
          <p:nvPr/>
        </p:nvSpPr>
        <p:spPr bwMode="auto">
          <a:xfrm>
            <a:off x="2133600" y="2514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494" name="Text Box 30"/>
          <p:cNvSpPr txBox="1">
            <a:spLocks noChangeArrowheads="1"/>
          </p:cNvSpPr>
          <p:nvPr/>
        </p:nvSpPr>
        <p:spPr bwMode="auto">
          <a:xfrm>
            <a:off x="990600" y="33528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0"/>
              <a:t>consonant +</a:t>
            </a:r>
            <a:r>
              <a:rPr lang="en-US" sz="2800" i="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-y</a:t>
            </a:r>
            <a:r>
              <a:rPr lang="en-US" sz="2800" b="0" i="0"/>
              <a:t> 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57360" name="Text Box 3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I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57361" name="Line 37"/>
          <p:cNvSpPr>
            <a:spLocks noChangeShapeType="1"/>
          </p:cNvSpPr>
          <p:nvPr/>
        </p:nvSpPr>
        <p:spPr bwMode="auto">
          <a:xfrm>
            <a:off x="228600" y="19050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63" name="Rectangle 44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03" grpId="0" animBg="1"/>
      <p:bldP spid="318492" grpId="0"/>
      <p:bldP spid="318473" grpId="0"/>
      <p:bldP spid="318474" grpId="0"/>
      <p:bldP spid="318475" grpId="0" animBg="1"/>
      <p:bldP spid="31849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14773A-6497-4C8C-9889-88AA159B5DD8}" type="slidenum">
              <a:rPr lang="en-US" b="0" i="0" smtClean="0"/>
              <a:pPr eaLnBrk="1" hangingPunct="1"/>
              <a:t>32</a:t>
            </a:fld>
            <a:endParaRPr lang="en-US" b="0" i="0" smtClean="0"/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1484313" y="1371600"/>
            <a:ext cx="202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SPELLING </a:t>
            </a:r>
          </a:p>
        </p:txBody>
      </p:sp>
      <p:sp>
        <p:nvSpPr>
          <p:cNvPr id="58373" name="Line 3"/>
          <p:cNvSpPr>
            <a:spLocks noChangeShapeType="1"/>
          </p:cNvSpPr>
          <p:nvPr/>
        </p:nvSpPr>
        <p:spPr bwMode="auto">
          <a:xfrm>
            <a:off x="228600" y="19050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400050" y="2128838"/>
            <a:ext cx="1490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(e) </a:t>
            </a:r>
            <a:r>
              <a:rPr lang="en-US" sz="3200" i="0"/>
              <a:t>p</a:t>
            </a:r>
            <a:r>
              <a:rPr lang="en-US" sz="3200" i="0">
                <a:solidFill>
                  <a:srgbClr val="FF0000"/>
                </a:solidFill>
              </a:rPr>
              <a:t>ay</a:t>
            </a:r>
            <a:endParaRPr lang="en-US" sz="4000" i="0">
              <a:solidFill>
                <a:srgbClr val="FF0000"/>
              </a:solidFill>
            </a:endParaRPr>
          </a:p>
        </p:txBody>
      </p:sp>
      <p:sp>
        <p:nvSpPr>
          <p:cNvPr id="58376" name="Rectangle 6"/>
          <p:cNvSpPr>
            <a:spLocks noChangeArrowheads="1"/>
          </p:cNvSpPr>
          <p:nvPr/>
        </p:nvSpPr>
        <p:spPr bwMode="auto">
          <a:xfrm>
            <a:off x="2546350" y="2119313"/>
            <a:ext cx="1220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/>
              <a:t>pay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613384" name="Rectangle 8"/>
          <p:cNvSpPr>
            <a:spLocks noChangeArrowheads="1"/>
          </p:cNvSpPr>
          <p:nvPr/>
        </p:nvSpPr>
        <p:spPr bwMode="auto">
          <a:xfrm>
            <a:off x="987425" y="2514600"/>
            <a:ext cx="10604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0"/>
              <a:t>b</a:t>
            </a:r>
            <a:r>
              <a:rPr lang="en-US" sz="3200" i="0">
                <a:solidFill>
                  <a:srgbClr val="FF0000"/>
                </a:solidFill>
              </a:rPr>
              <a:t>uy</a:t>
            </a:r>
            <a:r>
              <a:rPr lang="en-US" sz="4400" b="0" i="0"/>
              <a:t> </a:t>
            </a:r>
          </a:p>
        </p:txBody>
      </p:sp>
      <p:sp>
        <p:nvSpPr>
          <p:cNvPr id="613385" name="Rectangle 9"/>
          <p:cNvSpPr>
            <a:spLocks noChangeArrowheads="1"/>
          </p:cNvSpPr>
          <p:nvPr/>
        </p:nvSpPr>
        <p:spPr bwMode="auto">
          <a:xfrm>
            <a:off x="2546350" y="2598738"/>
            <a:ext cx="1384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/>
              <a:t>buy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/>
              <a:t> </a:t>
            </a:r>
          </a:p>
        </p:txBody>
      </p:sp>
      <p:sp>
        <p:nvSpPr>
          <p:cNvPr id="613386" name="Line 10"/>
          <p:cNvSpPr>
            <a:spLocks noChangeShapeType="1"/>
          </p:cNvSpPr>
          <p:nvPr/>
        </p:nvSpPr>
        <p:spPr bwMode="auto">
          <a:xfrm>
            <a:off x="2057400" y="2971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>
            <a:off x="2057400" y="2514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82" name="Text Box 2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I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613398" name="AutoShape 22"/>
          <p:cNvSpPr>
            <a:spLocks noChangeArrowheads="1"/>
          </p:cNvSpPr>
          <p:nvPr/>
        </p:nvSpPr>
        <p:spPr bwMode="auto">
          <a:xfrm>
            <a:off x="2286000" y="4343400"/>
            <a:ext cx="4114800" cy="15240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613400" name="Text Box 24"/>
          <p:cNvSpPr txBox="1">
            <a:spLocks noChangeArrowheads="1"/>
          </p:cNvSpPr>
          <p:nvPr/>
        </p:nvSpPr>
        <p:spPr bwMode="auto">
          <a:xfrm>
            <a:off x="1828800" y="4343400"/>
            <a:ext cx="49530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3600" b="0" i="0"/>
              <a:t> add </a:t>
            </a:r>
            <a:r>
              <a:rPr lang="en-US" sz="3600">
                <a:solidFill>
                  <a:schemeClr val="accent2"/>
                </a:solidFill>
              </a:rPr>
              <a:t>-s</a:t>
            </a:r>
          </a:p>
        </p:txBody>
      </p:sp>
      <p:sp>
        <p:nvSpPr>
          <p:cNvPr id="613403" name="Text Box 27"/>
          <p:cNvSpPr txBox="1">
            <a:spLocks noChangeArrowheads="1"/>
          </p:cNvSpPr>
          <p:nvPr/>
        </p:nvSpPr>
        <p:spPr bwMode="auto">
          <a:xfrm>
            <a:off x="609600" y="32766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i="0"/>
              <a:t>vowel +</a:t>
            </a:r>
            <a:r>
              <a:rPr lang="en-US" sz="2800" i="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-y</a:t>
            </a:r>
            <a:r>
              <a:rPr lang="en-US" sz="2800" b="0" i="0"/>
              <a:t> 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58388" name="Rectangle 32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4" grpId="0"/>
      <p:bldP spid="613385" grpId="0"/>
      <p:bldP spid="613386" grpId="0" animBg="1"/>
      <p:bldP spid="613398" grpId="0" animBg="1"/>
      <p:bldP spid="613400" grpId="0"/>
      <p:bldP spid="61340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86BD6F-13A5-46DF-A35F-8DB8321B2657}" type="slidenum">
              <a:rPr lang="en-US" b="0" i="0" smtClean="0"/>
              <a:pPr eaLnBrk="1" hangingPunct="1"/>
              <a:t>33</a:t>
            </a:fld>
            <a:endParaRPr lang="en-US" b="0" i="0" smtClean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484313" y="1371600"/>
            <a:ext cx="202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SPELLING 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228600" y="19050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00050" y="2128838"/>
            <a:ext cx="1603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(f) </a:t>
            </a:r>
            <a:r>
              <a:rPr lang="en-US" sz="3200" i="0"/>
              <a:t>have</a:t>
            </a:r>
            <a:endParaRPr lang="en-US" sz="4000" i="0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546350" y="2119313"/>
            <a:ext cx="9953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>
                <a:solidFill>
                  <a:schemeClr val="accent2"/>
                </a:solidFill>
              </a:rPr>
              <a:t>has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59400" name="Rectangle 9"/>
          <p:cNvSpPr>
            <a:spLocks noChangeArrowheads="1"/>
          </p:cNvSpPr>
          <p:nvPr/>
        </p:nvSpPr>
        <p:spPr bwMode="auto">
          <a:xfrm>
            <a:off x="987425" y="2514600"/>
            <a:ext cx="835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0"/>
              <a:t>go</a:t>
            </a:r>
            <a:r>
              <a:rPr lang="en-US" sz="4400" b="0" i="0"/>
              <a:t> </a:t>
            </a:r>
          </a:p>
        </p:txBody>
      </p:sp>
      <p:sp>
        <p:nvSpPr>
          <p:cNvPr id="59401" name="Rectangle 10"/>
          <p:cNvSpPr>
            <a:spLocks noChangeArrowheads="1"/>
          </p:cNvSpPr>
          <p:nvPr/>
        </p:nvSpPr>
        <p:spPr bwMode="auto">
          <a:xfrm>
            <a:off x="2546350" y="2598738"/>
            <a:ext cx="1384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>
                <a:solidFill>
                  <a:schemeClr val="accent2"/>
                </a:solidFill>
              </a:rPr>
              <a:t>goes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9402" name="Line 11"/>
          <p:cNvSpPr>
            <a:spLocks noChangeShapeType="1"/>
          </p:cNvSpPr>
          <p:nvPr/>
        </p:nvSpPr>
        <p:spPr bwMode="auto">
          <a:xfrm>
            <a:off x="2057400" y="2971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>
            <a:off x="2057400" y="2514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05" name="Rectangle 18"/>
          <p:cNvSpPr>
            <a:spLocks noChangeArrowheads="1"/>
          </p:cNvSpPr>
          <p:nvPr/>
        </p:nvSpPr>
        <p:spPr bwMode="auto">
          <a:xfrm>
            <a:off x="990600" y="3248025"/>
            <a:ext cx="679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0"/>
              <a:t>do</a:t>
            </a:r>
          </a:p>
        </p:txBody>
      </p:sp>
      <p:sp>
        <p:nvSpPr>
          <p:cNvPr id="59406" name="Rectangle 19"/>
          <p:cNvSpPr>
            <a:spLocks noChangeArrowheads="1"/>
          </p:cNvSpPr>
          <p:nvPr/>
        </p:nvSpPr>
        <p:spPr bwMode="auto">
          <a:xfrm>
            <a:off x="2549525" y="3184525"/>
            <a:ext cx="1384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>
                <a:solidFill>
                  <a:schemeClr val="accent2"/>
                </a:solidFill>
              </a:rPr>
              <a:t>does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9407" name="Line 20"/>
          <p:cNvSpPr>
            <a:spLocks noChangeShapeType="1"/>
          </p:cNvSpPr>
          <p:nvPr/>
        </p:nvSpPr>
        <p:spPr bwMode="auto">
          <a:xfrm>
            <a:off x="2060575" y="3557588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12" name="Text Box 3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I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320545" name="AutoShape 33"/>
          <p:cNvSpPr>
            <a:spLocks noChangeArrowheads="1"/>
          </p:cNvSpPr>
          <p:nvPr/>
        </p:nvSpPr>
        <p:spPr bwMode="auto">
          <a:xfrm>
            <a:off x="1828800" y="4343400"/>
            <a:ext cx="5410200" cy="1371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20537" name="Text Box 25"/>
          <p:cNvSpPr txBox="1">
            <a:spLocks noChangeArrowheads="1"/>
          </p:cNvSpPr>
          <p:nvPr/>
        </p:nvSpPr>
        <p:spPr bwMode="auto">
          <a:xfrm>
            <a:off x="1828800" y="4419600"/>
            <a:ext cx="541020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 forms</a:t>
            </a:r>
          </a:p>
          <a:p>
            <a:pPr algn="ctr" eaLnBrk="1" hangingPunct="1">
              <a:spcBef>
                <a:spcPct val="15000"/>
              </a:spcBef>
            </a:pPr>
            <a:r>
              <a:rPr lang="en-US" sz="3600" b="0" i="0"/>
              <a:t> irregular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59416" name="Rectangle 37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45" grpId="0" animBg="1"/>
      <p:bldP spid="3205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30EF6B-06B1-4738-B29C-06F3DA96768D}" type="slidenum">
              <a:rPr lang="en-US" b="0" i="0" smtClean="0"/>
              <a:pPr eaLnBrk="1" hangingPunct="1"/>
              <a:t>34</a:t>
            </a:fld>
            <a:endParaRPr lang="en-US" b="0" i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8229600" cy="45259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smtClean="0"/>
              <a:t>   </a:t>
            </a:r>
          </a:p>
          <a:p>
            <a:pPr eaLnBrk="1" hangingPunct="1">
              <a:buFontTx/>
              <a:buNone/>
            </a:pPr>
            <a:endParaRPr lang="en-US" sz="4000" smtClean="0"/>
          </a:p>
          <a:p>
            <a:pPr eaLnBrk="1" hangingPunct="1">
              <a:buFontTx/>
              <a:buNone/>
            </a:pPr>
            <a:r>
              <a:rPr lang="en-US" sz="4000" smtClean="0"/>
              <a:t>Mark ______ his </a:t>
            </a:r>
          </a:p>
          <a:p>
            <a:pPr eaLnBrk="1" hangingPunct="1">
              <a:buFontTx/>
              <a:buNone/>
            </a:pPr>
            <a:r>
              <a:rPr lang="en-US" sz="4000" smtClean="0"/>
              <a:t>bike up the hill </a:t>
            </a:r>
          </a:p>
          <a:p>
            <a:pPr eaLnBrk="1" hangingPunct="1">
              <a:buFontTx/>
              <a:buNone/>
            </a:pPr>
            <a:r>
              <a:rPr lang="en-US" sz="4000" smtClean="0"/>
              <a:t>every afternoon.</a:t>
            </a:r>
            <a:r>
              <a:rPr lang="en-US" smtClean="0"/>
              <a:t>  </a:t>
            </a:r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1981200" y="2955925"/>
            <a:ext cx="1822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pushes</a:t>
            </a:r>
          </a:p>
        </p:txBody>
      </p:sp>
      <p:pic>
        <p:nvPicPr>
          <p:cNvPr id="60421" name="Picture 1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76400"/>
            <a:ext cx="3255963" cy="434181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2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Let’s Practice</a:t>
            </a:r>
          </a:p>
        </p:txBody>
      </p:sp>
      <p:sp>
        <p:nvSpPr>
          <p:cNvPr id="60423" name="AutoShape 16"/>
          <p:cNvSpPr>
            <a:spLocks noChangeArrowheads="1"/>
          </p:cNvSpPr>
          <p:nvPr/>
        </p:nvSpPr>
        <p:spPr bwMode="auto">
          <a:xfrm>
            <a:off x="1600200" y="13716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7D1981-5BB7-4CF9-B919-22B644EDE79F}" type="slidenum">
              <a:rPr lang="en-US" b="0" i="0" smtClean="0"/>
              <a:pPr eaLnBrk="1" hangingPunct="1"/>
              <a:t>35</a:t>
            </a:fld>
            <a:endParaRPr lang="en-US" b="0" i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219200"/>
            <a:ext cx="5562600" cy="1524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smtClean="0"/>
              <a:t>  </a:t>
            </a:r>
            <a:r>
              <a:rPr lang="en-US" sz="4000" smtClean="0"/>
              <a:t>The child _______ his</a:t>
            </a:r>
          </a:p>
          <a:p>
            <a:pPr eaLnBrk="1" hangingPunct="1">
              <a:buFontTx/>
              <a:buNone/>
            </a:pPr>
            <a:r>
              <a:rPr lang="en-US" sz="4000" smtClean="0"/>
              <a:t> teeth every morning.</a:t>
            </a:r>
            <a:endParaRPr lang="en-US" smtClean="0"/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5181600" y="1228725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/>
              <a:t>brushes</a:t>
            </a:r>
          </a:p>
        </p:txBody>
      </p:sp>
      <p:pic>
        <p:nvPicPr>
          <p:cNvPr id="61445" name="Picture 1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5029200" cy="3343275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6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Let’s Practice</a:t>
            </a:r>
          </a:p>
        </p:txBody>
      </p:sp>
      <p:sp>
        <p:nvSpPr>
          <p:cNvPr id="61447" name="AutoShape 15"/>
          <p:cNvSpPr>
            <a:spLocks noChangeArrowheads="1"/>
          </p:cNvSpPr>
          <p:nvPr/>
        </p:nvSpPr>
        <p:spPr bwMode="auto">
          <a:xfrm>
            <a:off x="533400" y="13716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brush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A424A3-94CE-4C5C-8594-38DBB3AD788A}" type="slidenum">
              <a:rPr lang="en-US" b="0" i="0" smtClean="0"/>
              <a:pPr eaLnBrk="1" hangingPunct="1"/>
              <a:t>36</a:t>
            </a:fld>
            <a:endParaRPr lang="en-US" b="0" i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0" y="2971800"/>
            <a:ext cx="5334000" cy="16764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sz="4000" smtClean="0"/>
              <a:t>Brenda often ______ </a:t>
            </a:r>
          </a:p>
          <a:p>
            <a:pPr eaLnBrk="1" hangingPunct="1">
              <a:buFontTx/>
              <a:buNone/>
            </a:pPr>
            <a:r>
              <a:rPr lang="en-US" sz="4000" smtClean="0"/>
              <a:t>about her old home.</a:t>
            </a:r>
            <a:r>
              <a:rPr lang="en-US" smtClean="0"/>
              <a:t>  </a:t>
            </a:r>
          </a:p>
        </p:txBody>
      </p:sp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6858000" y="2971800"/>
            <a:ext cx="187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dreams</a:t>
            </a:r>
          </a:p>
        </p:txBody>
      </p:sp>
      <p:pic>
        <p:nvPicPr>
          <p:cNvPr id="62469" name="Picture 1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90650"/>
            <a:ext cx="3065463" cy="470535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70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Let’s Practice</a:t>
            </a:r>
          </a:p>
        </p:txBody>
      </p:sp>
      <p:sp>
        <p:nvSpPr>
          <p:cNvPr id="62471" name="AutoShape 15"/>
          <p:cNvSpPr>
            <a:spLocks noChangeArrowheads="1"/>
          </p:cNvSpPr>
          <p:nvPr/>
        </p:nvSpPr>
        <p:spPr bwMode="auto">
          <a:xfrm>
            <a:off x="5410200" y="13716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dream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0B1D10-0506-402D-B8F1-67C6D7C8030D}" type="slidenum">
              <a:rPr lang="en-US" b="0" i="0" smtClean="0"/>
              <a:pPr eaLnBrk="1" hangingPunct="1"/>
              <a:t>37</a:t>
            </a:fld>
            <a:endParaRPr lang="en-US" b="0" i="0" smtClean="0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7348538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>
                <a:latin typeface="Comic Sans MS" pitchFamily="66" charset="0"/>
              </a:rPr>
              <a:t>They do not wash their car.</a:t>
            </a: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THE SIMPLE PRESENT: NEGATIVE</a:t>
            </a:r>
            <a:endParaRPr lang="en-US" sz="2000" b="0">
              <a:solidFill>
                <a:schemeClr val="bg1"/>
              </a:solidFill>
            </a:endParaRPr>
          </a:p>
        </p:txBody>
      </p:sp>
      <p:pic>
        <p:nvPicPr>
          <p:cNvPr id="6349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4597400" cy="30607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05DB3E-2B3E-401A-B7B5-F008A04B7D32}" type="slidenum">
              <a:rPr lang="en-US" b="0" i="0" smtClean="0"/>
              <a:pPr eaLnBrk="1" hangingPunct="1"/>
              <a:t>38</a:t>
            </a:fld>
            <a:endParaRPr lang="en-US" b="0" i="0" smtClean="0"/>
          </a:p>
        </p:txBody>
      </p:sp>
      <p:sp>
        <p:nvSpPr>
          <p:cNvPr id="326698" name="AutoShape 42"/>
          <p:cNvSpPr>
            <a:spLocks noChangeArrowheads="1"/>
          </p:cNvSpPr>
          <p:nvPr/>
        </p:nvSpPr>
        <p:spPr bwMode="auto">
          <a:xfrm>
            <a:off x="1905000" y="4876800"/>
            <a:ext cx="6324600" cy="1600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26697" name="AutoShape 41"/>
          <p:cNvSpPr>
            <a:spLocks noChangeArrowheads="1"/>
          </p:cNvSpPr>
          <p:nvPr/>
        </p:nvSpPr>
        <p:spPr bwMode="auto">
          <a:xfrm>
            <a:off x="1905000" y="1981200"/>
            <a:ext cx="6477000" cy="18288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304800" y="1295400"/>
            <a:ext cx="61722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b="0" i="0"/>
              <a:t>(a)         </a:t>
            </a:r>
            <a:r>
              <a:rPr lang="en-US" sz="3600" b="0">
                <a:solidFill>
                  <a:srgbClr val="FF0000"/>
                </a:solidFill>
              </a:rPr>
              <a:t>do</a:t>
            </a:r>
            <a:r>
              <a:rPr lang="en-US" sz="3600" b="0">
                <a:solidFill>
                  <a:srgbClr val="336600"/>
                </a:solidFill>
              </a:rPr>
              <a:t> </a:t>
            </a:r>
            <a:r>
              <a:rPr lang="en-US" sz="3600" b="0">
                <a:solidFill>
                  <a:srgbClr val="009900"/>
                </a:solidFill>
              </a:rPr>
              <a:t>not</a:t>
            </a:r>
            <a:r>
              <a:rPr lang="en-US" sz="3600" b="0" i="0"/>
              <a:t>  drink milk.</a:t>
            </a:r>
          </a:p>
        </p:txBody>
      </p:sp>
      <p:sp>
        <p:nvSpPr>
          <p:cNvPr id="326675" name="Rectangle 19"/>
          <p:cNvSpPr>
            <a:spLocks noChangeArrowheads="1"/>
          </p:cNvSpPr>
          <p:nvPr/>
        </p:nvSpPr>
        <p:spPr bwMode="auto">
          <a:xfrm>
            <a:off x="1219200" y="1219200"/>
            <a:ext cx="31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I</a:t>
            </a:r>
          </a:p>
        </p:txBody>
      </p:sp>
      <p:sp>
        <p:nvSpPr>
          <p:cNvPr id="326677" name="Rectangle 21"/>
          <p:cNvSpPr>
            <a:spLocks noChangeArrowheads="1"/>
          </p:cNvSpPr>
          <p:nvPr/>
        </p:nvSpPr>
        <p:spPr bwMode="auto">
          <a:xfrm>
            <a:off x="1066800" y="1219200"/>
            <a:ext cx="104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You</a:t>
            </a:r>
          </a:p>
        </p:txBody>
      </p:sp>
      <p:sp>
        <p:nvSpPr>
          <p:cNvPr id="326678" name="Rectangle 22"/>
          <p:cNvSpPr>
            <a:spLocks noChangeArrowheads="1"/>
          </p:cNvSpPr>
          <p:nvPr/>
        </p:nvSpPr>
        <p:spPr bwMode="auto">
          <a:xfrm>
            <a:off x="914400" y="1219200"/>
            <a:ext cx="125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They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4343400" y="2057400"/>
            <a:ext cx="2078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0" i="0"/>
              <a:t>NEGATIVE:</a:t>
            </a: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2286000" y="1905000"/>
            <a:ext cx="9763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I</a:t>
            </a:r>
          </a:p>
          <a:p>
            <a:pPr eaLnBrk="1" hangingPunct="1"/>
            <a:r>
              <a:rPr lang="en-US" sz="2800" b="0"/>
              <a:t>We</a:t>
            </a:r>
          </a:p>
          <a:p>
            <a:pPr eaLnBrk="1" hangingPunct="1"/>
            <a:r>
              <a:rPr lang="en-US" sz="2800" b="0"/>
              <a:t>You</a:t>
            </a:r>
          </a:p>
          <a:p>
            <a:pPr eaLnBrk="1" hangingPunct="1"/>
            <a:r>
              <a:rPr lang="en-US" sz="2800" b="0"/>
              <a:t>They</a:t>
            </a:r>
          </a:p>
        </p:txBody>
      </p:sp>
      <p:sp>
        <p:nvSpPr>
          <p:cNvPr id="326665" name="Rectangle 9"/>
          <p:cNvSpPr>
            <a:spLocks noChangeArrowheads="1"/>
          </p:cNvSpPr>
          <p:nvPr/>
        </p:nvSpPr>
        <p:spPr bwMode="auto">
          <a:xfrm>
            <a:off x="3810000" y="2590800"/>
            <a:ext cx="434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/>
              <a:t>+</a:t>
            </a:r>
            <a:r>
              <a:rPr lang="en-US" sz="2800" b="0" i="0"/>
              <a:t> </a:t>
            </a:r>
            <a:r>
              <a:rPr lang="en-US" sz="3200">
                <a:solidFill>
                  <a:srgbClr val="FF0000"/>
                </a:solidFill>
              </a:rPr>
              <a:t>do</a:t>
            </a:r>
            <a:r>
              <a:rPr lang="en-US" sz="3200">
                <a:solidFill>
                  <a:srgbClr val="336600"/>
                </a:solidFill>
              </a:rPr>
              <a:t> not </a:t>
            </a:r>
            <a:r>
              <a:rPr lang="en-US" sz="3200" b="0" i="0"/>
              <a:t>+ main verb</a:t>
            </a:r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2286000" y="4953000"/>
            <a:ext cx="81756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She</a:t>
            </a:r>
          </a:p>
          <a:p>
            <a:pPr eaLnBrk="1" hangingPunct="1"/>
            <a:r>
              <a:rPr lang="en-US" sz="2800" b="0"/>
              <a:t>He</a:t>
            </a:r>
          </a:p>
          <a:p>
            <a:pPr eaLnBrk="1" hangingPunct="1"/>
            <a:r>
              <a:rPr lang="en-US" sz="2800" b="0"/>
              <a:t>It</a:t>
            </a:r>
          </a:p>
        </p:txBody>
      </p:sp>
      <p:sp>
        <p:nvSpPr>
          <p:cNvPr id="326669" name="Rectangle 13"/>
          <p:cNvSpPr>
            <a:spLocks noChangeArrowheads="1"/>
          </p:cNvSpPr>
          <p:nvPr/>
        </p:nvSpPr>
        <p:spPr bwMode="auto">
          <a:xfrm>
            <a:off x="3657600" y="5410200"/>
            <a:ext cx="480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/>
              <a:t>+ </a:t>
            </a:r>
            <a:r>
              <a:rPr lang="en-US" sz="3200">
                <a:solidFill>
                  <a:srgbClr val="FF0000"/>
                </a:solidFill>
              </a:rPr>
              <a:t>does</a:t>
            </a:r>
            <a:r>
              <a:rPr lang="en-US" sz="3200">
                <a:solidFill>
                  <a:srgbClr val="336600"/>
                </a:solidFill>
              </a:rPr>
              <a:t> not </a:t>
            </a:r>
            <a:r>
              <a:rPr lang="en-US" sz="3200" b="0" i="0"/>
              <a:t>+ main verb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6126163" y="3429000"/>
            <a:ext cx="1841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2900" b="0" i="0"/>
          </a:p>
        </p:txBody>
      </p:sp>
      <p:sp>
        <p:nvSpPr>
          <p:cNvPr id="326672" name="AutoShape 16"/>
          <p:cNvSpPr>
            <a:spLocks/>
          </p:cNvSpPr>
          <p:nvPr/>
        </p:nvSpPr>
        <p:spPr bwMode="auto">
          <a:xfrm>
            <a:off x="3505200" y="2133600"/>
            <a:ext cx="227013" cy="1539875"/>
          </a:xfrm>
          <a:prstGeom prst="rightBrace">
            <a:avLst>
              <a:gd name="adj1" fmla="val 5652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endParaRPr lang="en-US" sz="8800" b="0" i="0"/>
          </a:p>
        </p:txBody>
      </p:sp>
      <p:sp>
        <p:nvSpPr>
          <p:cNvPr id="326673" name="AutoShape 17"/>
          <p:cNvSpPr>
            <a:spLocks/>
          </p:cNvSpPr>
          <p:nvPr/>
        </p:nvSpPr>
        <p:spPr bwMode="auto">
          <a:xfrm>
            <a:off x="3200400" y="5029200"/>
            <a:ext cx="222250" cy="1282700"/>
          </a:xfrm>
          <a:prstGeom prst="rightBrace">
            <a:avLst>
              <a:gd name="adj1" fmla="val 48095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sz="7200" b="0" i="0"/>
          </a:p>
        </p:txBody>
      </p:sp>
      <p:sp>
        <p:nvSpPr>
          <p:cNvPr id="326679" name="Rectangle 23"/>
          <p:cNvSpPr>
            <a:spLocks noChangeArrowheads="1"/>
          </p:cNvSpPr>
          <p:nvPr/>
        </p:nvSpPr>
        <p:spPr bwMode="auto">
          <a:xfrm>
            <a:off x="1066800" y="12192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0"/>
              <a:t>We</a:t>
            </a:r>
          </a:p>
        </p:txBody>
      </p:sp>
      <p:sp>
        <p:nvSpPr>
          <p:cNvPr id="326680" name="Rectangle 24"/>
          <p:cNvSpPr>
            <a:spLocks noChangeArrowheads="1"/>
          </p:cNvSpPr>
          <p:nvPr/>
        </p:nvSpPr>
        <p:spPr bwMode="auto">
          <a:xfrm>
            <a:off x="304800" y="4114800"/>
            <a:ext cx="68580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b="0" i="0"/>
              <a:t>(b)        </a:t>
            </a:r>
            <a:r>
              <a:rPr lang="en-US" sz="3600" b="0">
                <a:solidFill>
                  <a:srgbClr val="FF0000"/>
                </a:solidFill>
              </a:rPr>
              <a:t>does</a:t>
            </a:r>
            <a:r>
              <a:rPr lang="en-US" sz="3600" b="0">
                <a:solidFill>
                  <a:srgbClr val="336600"/>
                </a:solidFill>
              </a:rPr>
              <a:t> </a:t>
            </a:r>
            <a:r>
              <a:rPr lang="en-US" sz="3600" b="0">
                <a:solidFill>
                  <a:srgbClr val="009900"/>
                </a:solidFill>
              </a:rPr>
              <a:t>not</a:t>
            </a:r>
            <a:r>
              <a:rPr lang="en-US" sz="3600" b="0" i="0"/>
              <a:t> drink milk.</a:t>
            </a:r>
          </a:p>
        </p:txBody>
      </p:sp>
      <p:sp>
        <p:nvSpPr>
          <p:cNvPr id="326681" name="Rectangle 25"/>
          <p:cNvSpPr>
            <a:spLocks noChangeArrowheads="1"/>
          </p:cNvSpPr>
          <p:nvPr/>
        </p:nvSpPr>
        <p:spPr bwMode="auto">
          <a:xfrm>
            <a:off x="1111250" y="4019550"/>
            <a:ext cx="76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0"/>
              <a:t>He</a:t>
            </a:r>
          </a:p>
        </p:txBody>
      </p:sp>
      <p:sp>
        <p:nvSpPr>
          <p:cNvPr id="326682" name="Rectangle 26"/>
          <p:cNvSpPr>
            <a:spLocks noChangeArrowheads="1"/>
          </p:cNvSpPr>
          <p:nvPr/>
        </p:nvSpPr>
        <p:spPr bwMode="auto">
          <a:xfrm>
            <a:off x="1295400" y="4038600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It</a:t>
            </a:r>
          </a:p>
        </p:txBody>
      </p:sp>
      <p:sp>
        <p:nvSpPr>
          <p:cNvPr id="326683" name="Rectangle 27"/>
          <p:cNvSpPr>
            <a:spLocks noChangeArrowheads="1"/>
          </p:cNvSpPr>
          <p:nvPr/>
        </p:nvSpPr>
        <p:spPr bwMode="auto">
          <a:xfrm>
            <a:off x="958850" y="4038600"/>
            <a:ext cx="102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She</a:t>
            </a:r>
          </a:p>
        </p:txBody>
      </p:sp>
      <p:sp>
        <p:nvSpPr>
          <p:cNvPr id="64534" name="Text Box 46"/>
          <p:cNvSpPr txBox="1">
            <a:spLocks noChangeArrowheads="1"/>
          </p:cNvSpPr>
          <p:nvPr/>
        </p:nvSpPr>
        <p:spPr bwMode="auto">
          <a:xfrm>
            <a:off x="106680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THE SIMPLE PRESENT: NEGATIVE</a:t>
            </a:r>
            <a:endParaRPr lang="en-US" sz="20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26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26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26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26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26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98" grpId="0" animBg="1"/>
      <p:bldP spid="326697" grpId="0" animBg="1"/>
      <p:bldP spid="326675" grpId="0"/>
      <p:bldP spid="326677" grpId="0"/>
      <p:bldP spid="326677" grpId="1"/>
      <p:bldP spid="326678" grpId="0"/>
      <p:bldP spid="326663" grpId="0"/>
      <p:bldP spid="326664" grpId="0"/>
      <p:bldP spid="326665" grpId="0"/>
      <p:bldP spid="326668" grpId="0"/>
      <p:bldP spid="326669" grpId="0"/>
      <p:bldP spid="326672" grpId="0" animBg="1"/>
      <p:bldP spid="326673" grpId="0" animBg="1"/>
      <p:bldP spid="326679" grpId="0"/>
      <p:bldP spid="326679" grpId="1"/>
      <p:bldP spid="326680" grpId="0"/>
      <p:bldP spid="326681" grpId="0"/>
      <p:bldP spid="326681" grpId="1"/>
      <p:bldP spid="326682" grpId="0"/>
      <p:bldP spid="326683" grpId="0"/>
      <p:bldP spid="326683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4E67AA-22B9-42F3-A1CF-5E5A246BA8B6}" type="slidenum">
              <a:rPr lang="en-US" b="0" i="0" smtClean="0"/>
              <a:pPr eaLnBrk="1" hangingPunct="1"/>
              <a:t>39</a:t>
            </a:fld>
            <a:endParaRPr lang="en-US" b="0" i="0" smtClean="0"/>
          </a:p>
        </p:txBody>
      </p:sp>
      <p:sp>
        <p:nvSpPr>
          <p:cNvPr id="397350" name="AutoShape 38"/>
          <p:cNvSpPr>
            <a:spLocks noChangeArrowheads="1"/>
          </p:cNvSpPr>
          <p:nvPr/>
        </p:nvSpPr>
        <p:spPr bwMode="auto">
          <a:xfrm>
            <a:off x="876300" y="5181600"/>
            <a:ext cx="79248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97322" name="Rectangle 10"/>
          <p:cNvSpPr>
            <a:spLocks noChangeArrowheads="1"/>
          </p:cNvSpPr>
          <p:nvPr/>
        </p:nvSpPr>
        <p:spPr bwMode="auto">
          <a:xfrm>
            <a:off x="990600" y="4343400"/>
            <a:ext cx="69342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i="0"/>
              <a:t>She </a:t>
            </a:r>
            <a:r>
              <a:rPr lang="en-US" sz="3600" b="0">
                <a:solidFill>
                  <a:srgbClr val="FF0000"/>
                </a:solidFill>
              </a:rPr>
              <a:t>does</a:t>
            </a:r>
            <a:r>
              <a:rPr lang="en-US" sz="3600" b="0">
                <a:solidFill>
                  <a:srgbClr val="336600"/>
                </a:solidFill>
              </a:rPr>
              <a:t> not</a:t>
            </a:r>
            <a:r>
              <a:rPr lang="en-US" sz="3600" b="0" i="0"/>
              <a:t> drink</a:t>
            </a:r>
            <a:r>
              <a:rPr lang="en-US" sz="3600" i="0">
                <a:solidFill>
                  <a:schemeClr val="accent2"/>
                </a:solidFill>
              </a:rPr>
              <a:t>s</a:t>
            </a:r>
            <a:r>
              <a:rPr lang="en-US" sz="3600" b="0" i="0"/>
              <a:t> milk.</a:t>
            </a:r>
            <a:r>
              <a:rPr lang="en-US" sz="2800" i="0"/>
              <a:t> </a:t>
            </a:r>
          </a:p>
        </p:txBody>
      </p:sp>
      <p:sp>
        <p:nvSpPr>
          <p:cNvPr id="397324" name="Text Box 12"/>
          <p:cNvSpPr txBox="1">
            <a:spLocks noChangeArrowheads="1"/>
          </p:cNvSpPr>
          <p:nvPr/>
        </p:nvSpPr>
        <p:spPr bwMode="auto">
          <a:xfrm>
            <a:off x="1028700" y="5334000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  <a:r>
              <a:rPr lang="en-US" sz="2800" b="0" i="0"/>
              <a:t>        </a:t>
            </a:r>
            <a:r>
              <a:rPr lang="en-US" sz="3200" b="0" i="0"/>
              <a:t>no </a:t>
            </a:r>
            <a:r>
              <a:rPr lang="en-US" sz="3200">
                <a:solidFill>
                  <a:schemeClr val="accent2"/>
                </a:solidFill>
              </a:rPr>
              <a:t>-s</a:t>
            </a:r>
            <a:r>
              <a:rPr lang="en-US" sz="3200" b="0" i="0"/>
              <a:t> on main verb</a:t>
            </a:r>
          </a:p>
        </p:txBody>
      </p:sp>
      <p:sp>
        <p:nvSpPr>
          <p:cNvPr id="397330" name="Line 18"/>
          <p:cNvSpPr>
            <a:spLocks noChangeShapeType="1"/>
          </p:cNvSpPr>
          <p:nvPr/>
        </p:nvSpPr>
        <p:spPr bwMode="auto">
          <a:xfrm>
            <a:off x="4686300" y="5638800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7343" name="AutoShape 31"/>
          <p:cNvSpPr>
            <a:spLocks noChangeArrowheads="1"/>
          </p:cNvSpPr>
          <p:nvPr/>
        </p:nvSpPr>
        <p:spPr bwMode="auto">
          <a:xfrm>
            <a:off x="4724400" y="4267200"/>
            <a:ext cx="609600" cy="762000"/>
          </a:xfrm>
          <a:custGeom>
            <a:avLst/>
            <a:gdLst>
              <a:gd name="T0" fmla="*/ 8602134 w 21600"/>
              <a:gd name="T1" fmla="*/ 0 h 21600"/>
              <a:gd name="T2" fmla="*/ 2519313 w 21600"/>
              <a:gd name="T3" fmla="*/ 3936435 h 21600"/>
              <a:gd name="T4" fmla="*/ 0 w 21600"/>
              <a:gd name="T5" fmla="*/ 13440833 h 21600"/>
              <a:gd name="T6" fmla="*/ 2519313 w 21600"/>
              <a:gd name="T7" fmla="*/ 22945232 h 21600"/>
              <a:gd name="T8" fmla="*/ 8602134 w 21600"/>
              <a:gd name="T9" fmla="*/ 26881666 h 21600"/>
              <a:gd name="T10" fmla="*/ 14684952 w 21600"/>
              <a:gd name="T11" fmla="*/ 22945232 h 21600"/>
              <a:gd name="T12" fmla="*/ 17204267 w 21600"/>
              <a:gd name="T13" fmla="*/ 13440833 h 21600"/>
              <a:gd name="T14" fmla="*/ 14684952 w 21600"/>
              <a:gd name="T15" fmla="*/ 393643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</p:txBody>
      </p:sp>
      <p:sp>
        <p:nvSpPr>
          <p:cNvPr id="65544" name="Text Box 4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THE SIMPLE PRESENT: NEGATIVE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65545" name="Text Box 45"/>
          <p:cNvSpPr txBox="1">
            <a:spLocks noChangeArrowheads="1"/>
          </p:cNvSpPr>
          <p:nvPr/>
        </p:nvSpPr>
        <p:spPr bwMode="auto">
          <a:xfrm>
            <a:off x="304800" y="1219200"/>
            <a:ext cx="60198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Both"/>
            </a:pPr>
            <a:r>
              <a:rPr lang="en-US" sz="3600" b="0" i="0"/>
              <a:t> </a:t>
            </a:r>
            <a:r>
              <a:rPr lang="en-US" sz="3600" i="0"/>
              <a:t>I</a:t>
            </a:r>
            <a:r>
              <a:rPr lang="en-US" sz="3600" b="0" i="0"/>
              <a:t> </a:t>
            </a:r>
            <a:r>
              <a:rPr lang="en-US" sz="3600" b="0">
                <a:solidFill>
                  <a:srgbClr val="FF0000"/>
                </a:solidFill>
              </a:rPr>
              <a:t>do</a:t>
            </a:r>
            <a:r>
              <a:rPr lang="en-US" sz="3600" b="0" i="0"/>
              <a:t> </a:t>
            </a:r>
            <a:r>
              <a:rPr lang="en-US" sz="3600" b="0">
                <a:solidFill>
                  <a:srgbClr val="009900"/>
                </a:solidFill>
              </a:rPr>
              <a:t>not</a:t>
            </a:r>
            <a:r>
              <a:rPr lang="en-US" sz="3600" b="0" i="0"/>
              <a:t> drink milk.</a:t>
            </a:r>
          </a:p>
          <a:p>
            <a:pPr eaLnBrk="1" hangingPunct="1">
              <a:spcBef>
                <a:spcPct val="50000"/>
              </a:spcBef>
              <a:buFontTx/>
              <a:buAutoNum type="alphaLcParenBoth"/>
            </a:pPr>
            <a:r>
              <a:rPr lang="en-US" sz="3600" b="0" i="0"/>
              <a:t> </a:t>
            </a:r>
            <a:r>
              <a:rPr lang="en-US" sz="3600" i="0"/>
              <a:t>She</a:t>
            </a:r>
            <a:r>
              <a:rPr lang="en-US" sz="3600" b="0" i="0"/>
              <a:t> </a:t>
            </a:r>
            <a:r>
              <a:rPr lang="en-US" sz="3600" b="0">
                <a:solidFill>
                  <a:srgbClr val="FF0000"/>
                </a:solidFill>
              </a:rPr>
              <a:t>does</a:t>
            </a:r>
            <a:r>
              <a:rPr lang="en-US" sz="3600" b="0" i="0"/>
              <a:t> </a:t>
            </a:r>
            <a:r>
              <a:rPr lang="en-US" sz="3600" b="0" i="0">
                <a:solidFill>
                  <a:srgbClr val="009900"/>
                </a:solidFill>
              </a:rPr>
              <a:t>not</a:t>
            </a:r>
            <a:r>
              <a:rPr lang="en-US" sz="3600" b="0" i="0"/>
              <a:t> drink milk.</a:t>
            </a:r>
          </a:p>
        </p:txBody>
      </p:sp>
      <p:sp>
        <p:nvSpPr>
          <p:cNvPr id="397358" name="AutoShape 46"/>
          <p:cNvSpPr>
            <a:spLocks noChangeArrowheads="1"/>
          </p:cNvSpPr>
          <p:nvPr/>
        </p:nvSpPr>
        <p:spPr bwMode="auto">
          <a:xfrm>
            <a:off x="914400" y="3124200"/>
            <a:ext cx="64770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97359" name="Text Box 47"/>
          <p:cNvSpPr txBox="1">
            <a:spLocks noChangeArrowheads="1"/>
          </p:cNvSpPr>
          <p:nvPr/>
        </p:nvSpPr>
        <p:spPr bwMode="auto">
          <a:xfrm>
            <a:off x="1143000" y="3200400"/>
            <a:ext cx="617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 i="0">
                <a:solidFill>
                  <a:srgbClr val="FF0000"/>
                </a:solidFill>
              </a:rPr>
              <a:t> </a:t>
            </a:r>
            <a:r>
              <a:rPr lang="en-US" sz="3600" b="0" i="0"/>
              <a:t>and</a:t>
            </a:r>
            <a:r>
              <a:rPr lang="en-US" sz="3600" i="0"/>
              <a:t> </a:t>
            </a:r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 i="0"/>
              <a:t> </a:t>
            </a:r>
            <a:r>
              <a:rPr lang="en-US" sz="3600" b="0" i="0"/>
              <a:t>= helping verbs</a:t>
            </a:r>
          </a:p>
        </p:txBody>
      </p:sp>
      <p:sp>
        <p:nvSpPr>
          <p:cNvPr id="397360" name="Text Box 48"/>
          <p:cNvSpPr txBox="1">
            <a:spLocks noChangeArrowheads="1"/>
          </p:cNvSpPr>
          <p:nvPr/>
        </p:nvSpPr>
        <p:spPr bwMode="auto">
          <a:xfrm>
            <a:off x="6172200" y="4191000"/>
            <a:ext cx="493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0">
                <a:solidFill>
                  <a:schemeClr val="accent2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50" grpId="0" animBg="1"/>
      <p:bldP spid="397324" grpId="0"/>
      <p:bldP spid="397330" grpId="0" animBg="1"/>
      <p:bldP spid="397343" grpId="0" animBg="1"/>
      <p:bldP spid="397358" grpId="0" animBg="1"/>
      <p:bldP spid="397359" grpId="0"/>
      <p:bldP spid="397360" grpId="0"/>
      <p:bldP spid="39736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presimp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44463"/>
            <a:ext cx="597693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619250" y="1870075"/>
            <a:ext cx="81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You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357438" y="1857375"/>
            <a:ext cx="874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play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282950" y="1870075"/>
            <a:ext cx="126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66FF"/>
                </a:solidFill>
                <a:effectLst/>
              </a:rPr>
              <a:t>soccer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4643438" y="1870075"/>
            <a:ext cx="2930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66FF"/>
                </a:solidFill>
                <a:effectLst/>
              </a:rPr>
              <a:t>in the afternoon</a:t>
            </a:r>
            <a:endParaRPr lang="tr-TR" b="1">
              <a:solidFill>
                <a:srgbClr val="0066FF"/>
              </a:solidFill>
              <a:effectLst/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796925" y="1885950"/>
            <a:ext cx="652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CC00"/>
                </a:solidFill>
                <a:effectLst/>
              </a:rPr>
              <a:t>(+)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857250" y="2928938"/>
            <a:ext cx="57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CC00"/>
                </a:solidFill>
                <a:effectLst/>
              </a:rPr>
              <a:t>(-)</a:t>
            </a:r>
            <a:endParaRPr lang="tr-TR" b="1">
              <a:effectLst/>
            </a:endParaRP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286000" y="3000375"/>
            <a:ext cx="107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1pPr>
            <a:lvl2pPr marL="742950" indent="-28575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800">
                <a:solidFill>
                  <a:srgbClr val="FF000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tr-TR" b="1">
                <a:effectLst/>
              </a:rPr>
              <a:t>don’t</a:t>
            </a:r>
          </a:p>
        </p:txBody>
      </p:sp>
    </p:spTree>
    <p:extLst>
      <p:ext uri="{BB962C8B-B14F-4D97-AF65-F5344CB8AC3E}">
        <p14:creationId xmlns:p14="http://schemas.microsoft.com/office/powerpoint/2010/main" val="216673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639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70" decel="100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770" decel="100000"/>
                                        <p:tgtEl>
                                          <p:spTgt spid="1639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9" dur="77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0573 -0.00994 L -0.01285 0.1732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9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2.53814E-6 L 0.09601 0.1726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86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22222E-6 2.53814E-6 L 0.08003 0.1726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86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38889E-6 2.53814E-6 L 0.06024 0.1726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86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/>
      <p:bldP spid="16392" grpId="1"/>
      <p:bldP spid="16393" grpId="0"/>
      <p:bldP spid="16393" grpId="1"/>
      <p:bldP spid="16394" grpId="0"/>
      <p:bldP spid="16394" grpId="1"/>
      <p:bldP spid="16395" grpId="0"/>
      <p:bldP spid="16395" grpId="1"/>
      <p:bldP spid="16397" grpId="0"/>
      <p:bldP spid="16398" grpId="0"/>
      <p:bldP spid="1639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D4C011-282E-43DF-ACED-5BD492307085}" type="slidenum">
              <a:rPr lang="en-US" b="0" i="0" smtClean="0"/>
              <a:pPr eaLnBrk="1" hangingPunct="1"/>
              <a:t>40</a:t>
            </a:fld>
            <a:endParaRPr lang="en-US" b="0" i="0" smtClean="0"/>
          </a:p>
        </p:txBody>
      </p:sp>
      <p:sp>
        <p:nvSpPr>
          <p:cNvPr id="329755" name="AutoShape 27"/>
          <p:cNvSpPr>
            <a:spLocks noChangeArrowheads="1"/>
          </p:cNvSpPr>
          <p:nvPr/>
        </p:nvSpPr>
        <p:spPr bwMode="auto">
          <a:xfrm>
            <a:off x="2362200" y="4038600"/>
            <a:ext cx="4648200" cy="1752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29739" name="Rectangle 11"/>
          <p:cNvSpPr>
            <a:spLocks noChangeArrowheads="1"/>
          </p:cNvSpPr>
          <p:nvPr/>
        </p:nvSpPr>
        <p:spPr bwMode="auto">
          <a:xfrm>
            <a:off x="457200" y="2674938"/>
            <a:ext cx="67818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b="0" i="0"/>
              <a:t>(d)</a:t>
            </a:r>
            <a:r>
              <a:rPr lang="en-US" sz="3600" i="0"/>
              <a:t> </a:t>
            </a:r>
            <a:r>
              <a:rPr lang="en-US" sz="3600" b="0" i="0"/>
              <a:t>He</a:t>
            </a:r>
            <a:r>
              <a:rPr lang="en-US" sz="3600" i="0">
                <a:solidFill>
                  <a:srgbClr val="009900"/>
                </a:solidFill>
              </a:rPr>
              <a:t>  </a:t>
            </a:r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3600" b="0" i="0"/>
              <a:t> drink milk.</a:t>
            </a:r>
            <a:r>
              <a:rPr lang="en-US" sz="3600" i="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i="0"/>
              <a:t>     </a:t>
            </a:r>
            <a:r>
              <a:rPr lang="en-US" sz="3600" b="0" i="0"/>
              <a:t>Jack</a:t>
            </a:r>
            <a:r>
              <a:rPr lang="en-US" sz="3600" i="0"/>
              <a:t> </a:t>
            </a:r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3600" b="0" i="0"/>
              <a:t> like dogs.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                                         </a:t>
            </a: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381000" y="1371600"/>
            <a:ext cx="74676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b="0" i="0"/>
              <a:t>(c)</a:t>
            </a:r>
            <a:r>
              <a:rPr lang="en-US" sz="3600" i="0"/>
              <a:t> </a:t>
            </a:r>
            <a:r>
              <a:rPr lang="en-US" sz="3600" b="0" i="0"/>
              <a:t>I</a:t>
            </a:r>
            <a:r>
              <a:rPr lang="en-US" sz="3600" i="0"/>
              <a:t> </a:t>
            </a:r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3600" b="0" i="0"/>
              <a:t> drink milk.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i="0"/>
              <a:t>     </a:t>
            </a:r>
            <a:r>
              <a:rPr lang="en-US" sz="3600" b="0" i="0"/>
              <a:t>They </a:t>
            </a:r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3600" b="0" i="0"/>
              <a:t> go to the lake.</a:t>
            </a:r>
          </a:p>
        </p:txBody>
      </p:sp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2971800" y="4495800"/>
            <a:ext cx="3317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>
                <a:solidFill>
                  <a:srgbClr val="336600"/>
                </a:solidFill>
              </a:rPr>
              <a:t> not </a:t>
            </a:r>
            <a:r>
              <a:rPr lang="en-US" sz="3600" b="0" i="0"/>
              <a:t>=</a:t>
            </a:r>
            <a:r>
              <a:rPr lang="en-US" sz="3600">
                <a:solidFill>
                  <a:srgbClr val="336600"/>
                </a:solidFill>
              </a:rPr>
              <a:t> </a:t>
            </a:r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2800">
                <a:solidFill>
                  <a:srgbClr val="336600"/>
                </a:solidFill>
              </a:rPr>
              <a:t> </a:t>
            </a:r>
            <a:endParaRPr lang="en-US" sz="2800" b="0" i="0"/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3276600" y="4114800"/>
            <a:ext cx="274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i="0"/>
              <a:t>CONTRACTIONS:</a:t>
            </a:r>
            <a:endParaRPr lang="en-US" sz="3200" b="0" i="0"/>
          </a:p>
        </p:txBody>
      </p:sp>
      <p:sp>
        <p:nvSpPr>
          <p:cNvPr id="329744" name="Rectangle 16"/>
          <p:cNvSpPr>
            <a:spLocks noChangeArrowheads="1"/>
          </p:cNvSpPr>
          <p:nvPr/>
        </p:nvSpPr>
        <p:spPr bwMode="auto">
          <a:xfrm>
            <a:off x="2514600" y="5029200"/>
            <a:ext cx="4235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>
                <a:solidFill>
                  <a:srgbClr val="336600"/>
                </a:solidFill>
              </a:rPr>
              <a:t> not </a:t>
            </a:r>
            <a:r>
              <a:rPr lang="en-US" sz="3600" b="0" i="0"/>
              <a:t>=</a:t>
            </a:r>
            <a:r>
              <a:rPr lang="en-US" sz="3600">
                <a:solidFill>
                  <a:srgbClr val="336600"/>
                </a:solidFill>
              </a:rPr>
              <a:t> </a:t>
            </a:r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>
                <a:solidFill>
                  <a:srgbClr val="336600"/>
                </a:solidFill>
              </a:rPr>
              <a:t>n’t</a:t>
            </a:r>
          </a:p>
        </p:txBody>
      </p:sp>
      <p:sp>
        <p:nvSpPr>
          <p:cNvPr id="66569" name="Rectangle 18"/>
          <p:cNvSpPr>
            <a:spLocks noChangeArrowheads="1"/>
          </p:cNvSpPr>
          <p:nvPr/>
        </p:nvSpPr>
        <p:spPr bwMode="auto">
          <a:xfrm>
            <a:off x="685800" y="12192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70" name="Text Box 3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THE SIMPLE PRESENT: NEGATIVE</a:t>
            </a:r>
            <a:endParaRPr lang="en-US" sz="20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55" grpId="0" animBg="1"/>
      <p:bldP spid="329739" grpId="0"/>
      <p:bldP spid="329737" grpId="0"/>
      <p:bldP spid="329735" grpId="0"/>
      <p:bldP spid="32974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C47F13-68EB-4CF5-A389-3E8B479673E5}" type="slidenum">
              <a:rPr lang="en-US" b="0" i="0" smtClean="0"/>
              <a:pPr eaLnBrk="1" hangingPunct="1"/>
              <a:t>41</a:t>
            </a:fld>
            <a:endParaRPr lang="en-US" b="0" i="0" smtClean="0"/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2362200" y="2895600"/>
            <a:ext cx="38242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/>
              <a:t>doesn’t smile</a:t>
            </a:r>
          </a:p>
          <a:p>
            <a:endParaRPr lang="en-US" sz="4000" b="0" i="0"/>
          </a:p>
        </p:txBody>
      </p:sp>
      <p:pic>
        <p:nvPicPr>
          <p:cNvPr id="67588" name="Picture 1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2514600"/>
            <a:ext cx="2398712" cy="38862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9" name="Text Box 13"/>
          <p:cNvSpPr txBox="1">
            <a:spLocks noChangeArrowheads="1"/>
          </p:cNvSpPr>
          <p:nvPr/>
        </p:nvSpPr>
        <p:spPr bwMode="auto">
          <a:xfrm>
            <a:off x="1066800" y="3733800"/>
            <a:ext cx="3881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/>
              <a:t>(use the contraction)</a:t>
            </a:r>
          </a:p>
        </p:txBody>
      </p:sp>
      <p:sp>
        <p:nvSpPr>
          <p:cNvPr id="67590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67591" name="Rectangle 19"/>
          <p:cNvSpPr>
            <a:spLocks noChangeArrowheads="1"/>
          </p:cNvSpPr>
          <p:nvPr/>
        </p:nvSpPr>
        <p:spPr bwMode="auto">
          <a:xfrm>
            <a:off x="82550" y="2895600"/>
            <a:ext cx="571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This child ___________.</a:t>
            </a:r>
          </a:p>
        </p:txBody>
      </p:sp>
      <p:sp>
        <p:nvSpPr>
          <p:cNvPr id="67592" name="AutoShape 21"/>
          <p:cNvSpPr>
            <a:spLocks noChangeArrowheads="1"/>
          </p:cNvSpPr>
          <p:nvPr/>
        </p:nvSpPr>
        <p:spPr bwMode="auto">
          <a:xfrm>
            <a:off x="2057400" y="1600200"/>
            <a:ext cx="25146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smile  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16BB60-C388-49AC-B0E3-A18EBA24EE2A}" type="slidenum">
              <a:rPr lang="en-US" b="0" i="0" smtClean="0"/>
              <a:pPr eaLnBrk="1" hangingPunct="1"/>
              <a:t>42</a:t>
            </a:fld>
            <a:endParaRPr lang="en-US" b="0" i="0" smtClean="0"/>
          </a:p>
        </p:txBody>
      </p:sp>
      <p:sp>
        <p:nvSpPr>
          <p:cNvPr id="68611" name="Rectangle 19"/>
          <p:cNvSpPr>
            <a:spLocks noChangeArrowheads="1"/>
          </p:cNvSpPr>
          <p:nvPr/>
        </p:nvSpPr>
        <p:spPr bwMode="auto">
          <a:xfrm>
            <a:off x="609600" y="1676400"/>
            <a:ext cx="5240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We ________ snakes.</a:t>
            </a:r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1600200" y="1676400"/>
            <a:ext cx="2189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don’t like</a:t>
            </a:r>
          </a:p>
        </p:txBody>
      </p:sp>
      <p:sp>
        <p:nvSpPr>
          <p:cNvPr id="68613" name="Text Box 13"/>
          <p:cNvSpPr txBox="1">
            <a:spLocks noChangeArrowheads="1"/>
          </p:cNvSpPr>
          <p:nvPr/>
        </p:nvSpPr>
        <p:spPr bwMode="auto">
          <a:xfrm>
            <a:off x="1219200" y="2286000"/>
            <a:ext cx="3881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/>
              <a:t>(use the contraction)</a:t>
            </a:r>
          </a:p>
        </p:txBody>
      </p:sp>
      <p:pic>
        <p:nvPicPr>
          <p:cNvPr id="68614" name="Picture 1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5486400" cy="318135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5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68616" name="AutoShape 20"/>
          <p:cNvSpPr>
            <a:spLocks noChangeArrowheads="1"/>
          </p:cNvSpPr>
          <p:nvPr/>
        </p:nvSpPr>
        <p:spPr bwMode="auto">
          <a:xfrm>
            <a:off x="6477000" y="1905000"/>
            <a:ext cx="23622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like 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3B3CDE-AA37-4EF2-AEEC-1F6876D4FECE}" type="slidenum">
              <a:rPr lang="en-US" b="0" i="0" smtClean="0"/>
              <a:pPr eaLnBrk="1" hangingPunct="1"/>
              <a:t>43</a:t>
            </a:fld>
            <a:endParaRPr lang="en-US" b="0" i="0" smtClean="0"/>
          </a:p>
        </p:txBody>
      </p:sp>
      <p:sp>
        <p:nvSpPr>
          <p:cNvPr id="331781" name="Rectangle 5"/>
          <p:cNvSpPr>
            <a:spLocks noChangeArrowheads="1"/>
          </p:cNvSpPr>
          <p:nvPr/>
        </p:nvSpPr>
        <p:spPr bwMode="auto">
          <a:xfrm>
            <a:off x="3048000" y="1447800"/>
            <a:ext cx="3319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doesn’t speak</a:t>
            </a:r>
          </a:p>
        </p:txBody>
      </p:sp>
      <p:sp>
        <p:nvSpPr>
          <p:cNvPr id="69636" name="Text Box 14"/>
          <p:cNvSpPr txBox="1">
            <a:spLocks noChangeArrowheads="1"/>
          </p:cNvSpPr>
          <p:nvPr/>
        </p:nvSpPr>
        <p:spPr bwMode="auto">
          <a:xfrm>
            <a:off x="2590800" y="2057400"/>
            <a:ext cx="3881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/>
              <a:t>(use the contraction)</a:t>
            </a:r>
            <a:endParaRPr lang="en-US" sz="2400" b="0"/>
          </a:p>
        </p:txBody>
      </p:sp>
      <p:pic>
        <p:nvPicPr>
          <p:cNvPr id="69637" name="Picture 1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4648200" cy="3094038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8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69639" name="AutoShape 17"/>
          <p:cNvSpPr>
            <a:spLocks noChangeArrowheads="1"/>
          </p:cNvSpPr>
          <p:nvPr/>
        </p:nvSpPr>
        <p:spPr bwMode="auto">
          <a:xfrm>
            <a:off x="6477000" y="3124200"/>
            <a:ext cx="2057400" cy="1371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speak</a:t>
            </a:r>
          </a:p>
          <a:p>
            <a:pPr algn="ctr"/>
            <a:r>
              <a:rPr lang="en-US" sz="4000" b="0" i="0"/>
              <a:t> not</a:t>
            </a:r>
          </a:p>
        </p:txBody>
      </p:sp>
      <p:sp>
        <p:nvSpPr>
          <p:cNvPr id="69640" name="Rectangle 20"/>
          <p:cNvSpPr>
            <a:spLocks noChangeArrowheads="1"/>
          </p:cNvSpPr>
          <p:nvPr/>
        </p:nvSpPr>
        <p:spPr bwMode="auto">
          <a:xfrm>
            <a:off x="1371600" y="1447800"/>
            <a:ext cx="6738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Magda ___________ Dutch.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7D5543-8473-4746-B953-1462E16E622B}" type="slidenum">
              <a:rPr lang="en-US" b="0" i="0" smtClean="0"/>
              <a:pPr eaLnBrk="1" hangingPunct="1"/>
              <a:t>44</a:t>
            </a:fld>
            <a:endParaRPr lang="en-US" b="0" i="0" smtClean="0"/>
          </a:p>
        </p:txBody>
      </p:sp>
      <p:sp>
        <p:nvSpPr>
          <p:cNvPr id="333856" name="Rectangle 32"/>
          <p:cNvSpPr>
            <a:spLocks noChangeArrowheads="1"/>
          </p:cNvSpPr>
          <p:nvPr/>
        </p:nvSpPr>
        <p:spPr bwMode="auto">
          <a:xfrm>
            <a:off x="4919663" y="3668713"/>
            <a:ext cx="8980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PE" sz="4000" b="0" i="0" dirty="0" err="1" smtClean="0"/>
              <a:t>eat</a:t>
            </a:r>
            <a:endParaRPr lang="en-US" sz="4000" b="0" i="0" dirty="0"/>
          </a:p>
        </p:txBody>
      </p:sp>
      <p:sp>
        <p:nvSpPr>
          <p:cNvPr id="70660" name="Rectangle 33"/>
          <p:cNvSpPr>
            <a:spLocks noChangeArrowheads="1"/>
          </p:cNvSpPr>
          <p:nvPr/>
        </p:nvSpPr>
        <p:spPr bwMode="auto">
          <a:xfrm>
            <a:off x="3081337" y="4879905"/>
            <a:ext cx="13716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70661" name="Rectangle 29"/>
          <p:cNvSpPr>
            <a:spLocks noChangeArrowheads="1"/>
          </p:cNvSpPr>
          <p:nvPr/>
        </p:nvSpPr>
        <p:spPr bwMode="auto">
          <a:xfrm>
            <a:off x="3429000" y="3832225"/>
            <a:ext cx="1066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30"/>
          <p:cNvSpPr>
            <a:spLocks noChangeArrowheads="1"/>
          </p:cNvSpPr>
          <p:nvPr/>
        </p:nvSpPr>
        <p:spPr bwMode="auto">
          <a:xfrm>
            <a:off x="4876800" y="3843338"/>
            <a:ext cx="1066800" cy="4572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3352800" y="3717925"/>
            <a:ext cx="1447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/>
              <a:t>don’t</a:t>
            </a:r>
          </a:p>
          <a:p>
            <a:endParaRPr lang="en-US" sz="3600" b="0" i="0"/>
          </a:p>
          <a:p>
            <a:endParaRPr lang="en-US" sz="3600" i="0">
              <a:solidFill>
                <a:srgbClr val="333399"/>
              </a:solidFill>
            </a:endParaRPr>
          </a:p>
        </p:txBody>
      </p:sp>
      <p:sp>
        <p:nvSpPr>
          <p:cNvPr id="333839" name="Rectangle 15"/>
          <p:cNvSpPr>
            <a:spLocks noChangeArrowheads="1"/>
          </p:cNvSpPr>
          <p:nvPr/>
        </p:nvSpPr>
        <p:spPr bwMode="auto">
          <a:xfrm>
            <a:off x="3055937" y="4792662"/>
            <a:ext cx="11544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PE" sz="4000" b="0" i="0" dirty="0" err="1" smtClean="0"/>
              <a:t>eats</a:t>
            </a:r>
            <a:endParaRPr lang="en-US" sz="4000" b="0" i="0" dirty="0"/>
          </a:p>
        </p:txBody>
      </p:sp>
      <p:sp>
        <p:nvSpPr>
          <p:cNvPr id="70665" name="Text Box 19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70666" name="AutoShape 25"/>
          <p:cNvSpPr>
            <a:spLocks noChangeArrowheads="1"/>
          </p:cNvSpPr>
          <p:nvPr/>
        </p:nvSpPr>
        <p:spPr bwMode="auto">
          <a:xfrm>
            <a:off x="2209800" y="14478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don’t</a:t>
            </a:r>
          </a:p>
          <a:p>
            <a:pPr algn="ctr"/>
            <a:r>
              <a:rPr lang="en-US" sz="3200" b="0" i="0"/>
              <a:t> doesn’t</a:t>
            </a:r>
            <a:endParaRPr lang="en-US" sz="3200" b="0"/>
          </a:p>
        </p:txBody>
      </p:sp>
      <p:sp>
        <p:nvSpPr>
          <p:cNvPr id="333850" name="AutoShape 26"/>
          <p:cNvSpPr>
            <a:spLocks noChangeArrowheads="1"/>
          </p:cNvSpPr>
          <p:nvPr/>
        </p:nvSpPr>
        <p:spPr bwMode="auto">
          <a:xfrm>
            <a:off x="2438400" y="1524000"/>
            <a:ext cx="15240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70668" name="AutoShape 27"/>
          <p:cNvSpPr>
            <a:spLocks noChangeArrowheads="1"/>
          </p:cNvSpPr>
          <p:nvPr/>
        </p:nvSpPr>
        <p:spPr bwMode="auto">
          <a:xfrm>
            <a:off x="5410200" y="1371600"/>
            <a:ext cx="1981200" cy="1981200"/>
          </a:xfrm>
          <a:prstGeom prst="roundRect">
            <a:avLst>
              <a:gd name="adj" fmla="val 16667"/>
            </a:avLst>
          </a:prstGeom>
          <a:solidFill>
            <a:srgbClr val="800080">
              <a:alpha val="16078"/>
            </a:srgbClr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3200" b="0" i="0" dirty="0" err="1" smtClean="0"/>
              <a:t>eat</a:t>
            </a:r>
            <a:endParaRPr lang="en-US" sz="3200" b="0" i="0" dirty="0"/>
          </a:p>
          <a:p>
            <a:pPr algn="ctr"/>
            <a:r>
              <a:rPr lang="en-US" sz="3200" b="0" i="0" dirty="0"/>
              <a:t>jump</a:t>
            </a:r>
          </a:p>
          <a:p>
            <a:pPr algn="ctr"/>
            <a:r>
              <a:rPr lang="en-US" sz="3200" b="0" i="0" dirty="0"/>
              <a:t>run</a:t>
            </a:r>
          </a:p>
          <a:p>
            <a:pPr algn="ctr"/>
            <a:r>
              <a:rPr lang="en-US" sz="3200" b="0" i="0" dirty="0"/>
              <a:t>speak</a:t>
            </a:r>
            <a:endParaRPr lang="en-US" sz="3200" b="0" dirty="0"/>
          </a:p>
        </p:txBody>
      </p:sp>
      <p:sp>
        <p:nvSpPr>
          <p:cNvPr id="333852" name="AutoShape 28"/>
          <p:cNvSpPr>
            <a:spLocks noChangeArrowheads="1"/>
          </p:cNvSpPr>
          <p:nvPr/>
        </p:nvSpPr>
        <p:spPr bwMode="auto">
          <a:xfrm>
            <a:off x="5715000" y="1447800"/>
            <a:ext cx="1524000" cy="3968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 dirty="0"/>
              <a:t> </a:t>
            </a:r>
            <a:endParaRPr lang="en-US" dirty="0"/>
          </a:p>
        </p:txBody>
      </p:sp>
      <p:sp>
        <p:nvSpPr>
          <p:cNvPr id="70670" name="Rectangle 24"/>
          <p:cNvSpPr>
            <a:spLocks noChangeArrowheads="1"/>
          </p:cNvSpPr>
          <p:nvPr/>
        </p:nvSpPr>
        <p:spPr bwMode="auto">
          <a:xfrm>
            <a:off x="457200" y="3803650"/>
            <a:ext cx="8153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b="0" i="0" dirty="0"/>
              <a:t>Sometimes I ____  </a:t>
            </a:r>
            <a:r>
              <a:rPr lang="en-US" sz="4000" b="0" i="0" dirty="0" smtClean="0"/>
              <a:t>____ </a:t>
            </a:r>
            <a:r>
              <a:rPr lang="en-US" sz="4000" b="0" i="0" dirty="0"/>
              <a:t>my </a:t>
            </a:r>
            <a:r>
              <a:rPr lang="en-US" sz="4000" b="0" i="0" dirty="0" smtClean="0"/>
              <a:t>lunch.</a:t>
            </a:r>
            <a:endParaRPr lang="en-US" sz="4000" b="0" i="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b="0" i="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b="0" i="0" dirty="0"/>
              <a:t> My </a:t>
            </a:r>
            <a:r>
              <a:rPr lang="en-US" sz="4000" b="0" i="0" dirty="0" smtClean="0"/>
              <a:t>friend  _____</a:t>
            </a:r>
            <a:r>
              <a:rPr lang="en-US" sz="4000" b="0" i="0" dirty="0"/>
              <a:t> </a:t>
            </a:r>
            <a:r>
              <a:rPr lang="en-US" sz="4000" b="0" i="0" dirty="0" smtClean="0"/>
              <a:t>it.</a:t>
            </a:r>
            <a:endParaRPr lang="en-US" sz="40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56" grpId="0"/>
      <p:bldP spid="333829" grpId="0"/>
      <p:bldP spid="333839" grpId="0"/>
      <p:bldP spid="333850" grpId="0" animBg="1"/>
      <p:bldP spid="33385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7B4847-8979-4C8C-A778-61A573F7B0FC}" type="slidenum">
              <a:rPr lang="en-US" b="0" i="0" smtClean="0"/>
              <a:pPr eaLnBrk="1" hangingPunct="1"/>
              <a:t>45</a:t>
            </a:fld>
            <a:endParaRPr lang="en-US" b="0" i="0" smtClean="0"/>
          </a:p>
        </p:txBody>
      </p:sp>
      <p:sp>
        <p:nvSpPr>
          <p:cNvPr id="71683" name="Rectangle 23"/>
          <p:cNvSpPr>
            <a:spLocks noChangeArrowheads="1"/>
          </p:cNvSpPr>
          <p:nvPr/>
        </p:nvSpPr>
        <p:spPr bwMode="auto">
          <a:xfrm>
            <a:off x="1600200" y="3883025"/>
            <a:ext cx="17399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84" name="Rectangle 24"/>
          <p:cNvSpPr>
            <a:spLocks noChangeArrowheads="1"/>
          </p:cNvSpPr>
          <p:nvPr/>
        </p:nvSpPr>
        <p:spPr bwMode="auto">
          <a:xfrm>
            <a:off x="3594100" y="3883025"/>
            <a:ext cx="1143000" cy="5334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71686" name="AutoShape 14"/>
          <p:cNvSpPr>
            <a:spLocks noChangeArrowheads="1"/>
          </p:cNvSpPr>
          <p:nvPr/>
        </p:nvSpPr>
        <p:spPr bwMode="auto">
          <a:xfrm>
            <a:off x="2057400" y="14478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don’t</a:t>
            </a:r>
          </a:p>
          <a:p>
            <a:pPr algn="ctr"/>
            <a:r>
              <a:rPr lang="en-US" sz="3200" b="0" i="0"/>
              <a:t> doesn’t</a:t>
            </a:r>
            <a:endParaRPr lang="en-US" sz="3200" b="0"/>
          </a:p>
        </p:txBody>
      </p:sp>
      <p:sp>
        <p:nvSpPr>
          <p:cNvPr id="334863" name="AutoShape 15"/>
          <p:cNvSpPr>
            <a:spLocks noChangeArrowheads="1"/>
          </p:cNvSpPr>
          <p:nvPr/>
        </p:nvSpPr>
        <p:spPr bwMode="auto">
          <a:xfrm>
            <a:off x="2286000" y="1981200"/>
            <a:ext cx="15240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71688" name="AutoShape 16"/>
          <p:cNvSpPr>
            <a:spLocks noChangeArrowheads="1"/>
          </p:cNvSpPr>
          <p:nvPr/>
        </p:nvSpPr>
        <p:spPr bwMode="auto">
          <a:xfrm>
            <a:off x="5181600" y="1447800"/>
            <a:ext cx="1981200" cy="1981200"/>
          </a:xfrm>
          <a:prstGeom prst="roundRect">
            <a:avLst>
              <a:gd name="adj" fmla="val 16667"/>
            </a:avLst>
          </a:prstGeom>
          <a:solidFill>
            <a:srgbClr val="800080">
              <a:alpha val="16078"/>
            </a:srgbClr>
          </a:solidFill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sit</a:t>
            </a:r>
          </a:p>
          <a:p>
            <a:pPr algn="ctr"/>
            <a:r>
              <a:rPr lang="en-US" sz="3200" b="0" i="0"/>
              <a:t>need</a:t>
            </a:r>
          </a:p>
          <a:p>
            <a:pPr algn="ctr"/>
            <a:r>
              <a:rPr lang="en-US" sz="3200" b="0" i="0"/>
              <a:t>like</a:t>
            </a:r>
          </a:p>
          <a:p>
            <a:pPr algn="ctr"/>
            <a:r>
              <a:rPr lang="en-US" sz="3200" b="0" i="0"/>
              <a:t>run</a:t>
            </a:r>
          </a:p>
        </p:txBody>
      </p:sp>
      <p:sp>
        <p:nvSpPr>
          <p:cNvPr id="334865" name="AutoShape 17"/>
          <p:cNvSpPr>
            <a:spLocks noChangeArrowheads="1"/>
          </p:cNvSpPr>
          <p:nvPr/>
        </p:nvSpPr>
        <p:spPr bwMode="auto">
          <a:xfrm>
            <a:off x="5410200" y="2971800"/>
            <a:ext cx="1524000" cy="3778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34868" name="Rectangle 20"/>
          <p:cNvSpPr>
            <a:spLocks noChangeArrowheads="1"/>
          </p:cNvSpPr>
          <p:nvPr/>
        </p:nvSpPr>
        <p:spPr bwMode="auto">
          <a:xfrm>
            <a:off x="3702050" y="3775075"/>
            <a:ext cx="11747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/>
              <a:t>run</a:t>
            </a:r>
          </a:p>
          <a:p>
            <a:endParaRPr lang="en-US" sz="4000" b="0" i="0"/>
          </a:p>
          <a:p>
            <a:endParaRPr lang="en-US" sz="3600" i="0">
              <a:solidFill>
                <a:srgbClr val="333399"/>
              </a:solidFill>
            </a:endParaRPr>
          </a:p>
        </p:txBody>
      </p:sp>
      <p:sp>
        <p:nvSpPr>
          <p:cNvPr id="334870" name="Rectangle 22"/>
          <p:cNvSpPr>
            <a:spLocks noChangeArrowheads="1"/>
          </p:cNvSpPr>
          <p:nvPr/>
        </p:nvSpPr>
        <p:spPr bwMode="auto">
          <a:xfrm>
            <a:off x="1524000" y="3790950"/>
            <a:ext cx="1822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doesn’t</a:t>
            </a:r>
          </a:p>
        </p:txBody>
      </p:sp>
      <p:sp>
        <p:nvSpPr>
          <p:cNvPr id="71692" name="Rectangle 19"/>
          <p:cNvSpPr>
            <a:spLocks noChangeArrowheads="1"/>
          </p:cNvSpPr>
          <p:nvPr/>
        </p:nvSpPr>
        <p:spPr bwMode="auto">
          <a:xfrm>
            <a:off x="381000" y="3806825"/>
            <a:ext cx="8153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b="0" i="0"/>
              <a:t>She  ______  ____ fast at the gym.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b="0" i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b="0" i="0"/>
              <a:t>She gets tired.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8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3" grpId="0" animBg="1"/>
      <p:bldP spid="334865" grpId="0" animBg="1"/>
      <p:bldP spid="334868" grpId="0"/>
      <p:bldP spid="33487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57EB0C-F82B-4232-B435-50911C220DA4}" type="slidenum">
              <a:rPr lang="en-US" b="0" i="0" smtClean="0"/>
              <a:pPr eaLnBrk="1" hangingPunct="1"/>
              <a:t>46</a:t>
            </a:fld>
            <a:endParaRPr lang="en-US" b="0" i="0" smtClean="0"/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4359275" y="3962400"/>
            <a:ext cx="132715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/>
              <a:t> need</a:t>
            </a:r>
          </a:p>
          <a:p>
            <a:endParaRPr lang="en-US" sz="4000" b="0" i="0"/>
          </a:p>
          <a:p>
            <a:endParaRPr lang="en-US" sz="3600" i="0">
              <a:solidFill>
                <a:srgbClr val="333399"/>
              </a:solidFill>
            </a:endParaRPr>
          </a:p>
        </p:txBody>
      </p:sp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3019425" y="4648200"/>
            <a:ext cx="1219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09" name="Rectangle 3"/>
          <p:cNvSpPr>
            <a:spLocks noChangeArrowheads="1"/>
          </p:cNvSpPr>
          <p:nvPr/>
        </p:nvSpPr>
        <p:spPr bwMode="auto">
          <a:xfrm>
            <a:off x="4467225" y="4648200"/>
            <a:ext cx="1143000" cy="5334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Text Box 4"/>
          <p:cNvSpPr txBox="1">
            <a:spLocks noChangeArrowheads="1"/>
          </p:cNvSpPr>
          <p:nvPr/>
        </p:nvSpPr>
        <p:spPr bwMode="auto">
          <a:xfrm>
            <a:off x="106680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72711" name="AutoShape 5"/>
          <p:cNvSpPr>
            <a:spLocks noChangeArrowheads="1"/>
          </p:cNvSpPr>
          <p:nvPr/>
        </p:nvSpPr>
        <p:spPr bwMode="auto">
          <a:xfrm>
            <a:off x="1800225" y="14478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don’t</a:t>
            </a:r>
          </a:p>
          <a:p>
            <a:pPr algn="ctr"/>
            <a:r>
              <a:rPr lang="en-US" sz="3200" b="0" i="0"/>
              <a:t> doesn’t</a:t>
            </a:r>
            <a:endParaRPr lang="en-US" sz="3200" b="0"/>
          </a:p>
        </p:txBody>
      </p:sp>
      <p:sp>
        <p:nvSpPr>
          <p:cNvPr id="595974" name="AutoShape 6"/>
          <p:cNvSpPr>
            <a:spLocks noChangeArrowheads="1"/>
          </p:cNvSpPr>
          <p:nvPr/>
        </p:nvSpPr>
        <p:spPr bwMode="auto">
          <a:xfrm>
            <a:off x="2028825" y="1524000"/>
            <a:ext cx="15240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72713" name="AutoShape 7"/>
          <p:cNvSpPr>
            <a:spLocks noChangeArrowheads="1"/>
          </p:cNvSpPr>
          <p:nvPr/>
        </p:nvSpPr>
        <p:spPr bwMode="auto">
          <a:xfrm>
            <a:off x="4086225" y="1447800"/>
            <a:ext cx="1981200" cy="1981200"/>
          </a:xfrm>
          <a:prstGeom prst="roundRect">
            <a:avLst>
              <a:gd name="adj" fmla="val 16667"/>
            </a:avLst>
          </a:prstGeom>
          <a:solidFill>
            <a:srgbClr val="800080">
              <a:alpha val="16078"/>
            </a:srgbClr>
          </a:solidFill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feed</a:t>
            </a:r>
          </a:p>
          <a:p>
            <a:pPr algn="ctr"/>
            <a:r>
              <a:rPr lang="en-US" sz="3200" b="0" i="0"/>
              <a:t>jump</a:t>
            </a:r>
          </a:p>
          <a:p>
            <a:pPr algn="ctr"/>
            <a:r>
              <a:rPr lang="en-US" sz="3200" b="0" i="0"/>
              <a:t>need</a:t>
            </a:r>
          </a:p>
          <a:p>
            <a:pPr algn="ctr"/>
            <a:r>
              <a:rPr lang="en-US" sz="3200" b="0" i="0"/>
              <a:t>eat</a:t>
            </a:r>
          </a:p>
        </p:txBody>
      </p:sp>
      <p:sp>
        <p:nvSpPr>
          <p:cNvPr id="595976" name="AutoShape 8"/>
          <p:cNvSpPr>
            <a:spLocks noChangeArrowheads="1"/>
          </p:cNvSpPr>
          <p:nvPr/>
        </p:nvSpPr>
        <p:spPr bwMode="auto">
          <a:xfrm>
            <a:off x="4343400" y="2514600"/>
            <a:ext cx="1524000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72715" name="Rectangle 13"/>
          <p:cNvSpPr>
            <a:spLocks noChangeArrowheads="1"/>
          </p:cNvSpPr>
          <p:nvPr/>
        </p:nvSpPr>
        <p:spPr bwMode="auto">
          <a:xfrm>
            <a:off x="1571625" y="3717925"/>
            <a:ext cx="5070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They are good cooks.</a:t>
            </a:r>
          </a:p>
        </p:txBody>
      </p:sp>
      <p:sp>
        <p:nvSpPr>
          <p:cNvPr id="595979" name="Rectangle 11"/>
          <p:cNvSpPr>
            <a:spLocks noChangeArrowheads="1"/>
          </p:cNvSpPr>
          <p:nvPr/>
        </p:nvSpPr>
        <p:spPr bwMode="auto">
          <a:xfrm>
            <a:off x="2943225" y="4556125"/>
            <a:ext cx="1285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don’t</a:t>
            </a:r>
          </a:p>
        </p:txBody>
      </p:sp>
      <p:sp>
        <p:nvSpPr>
          <p:cNvPr id="72717" name="Rectangle 9"/>
          <p:cNvSpPr>
            <a:spLocks noChangeArrowheads="1"/>
          </p:cNvSpPr>
          <p:nvPr/>
        </p:nvSpPr>
        <p:spPr bwMode="auto">
          <a:xfrm>
            <a:off x="1571625" y="4572000"/>
            <a:ext cx="53816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They  ____  ____ help.</a:t>
            </a:r>
          </a:p>
          <a:p>
            <a:endParaRPr lang="en-US" sz="4000" b="0" i="0"/>
          </a:p>
          <a:p>
            <a:endParaRPr lang="en-US" sz="4000" b="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5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8" grpId="0"/>
      <p:bldP spid="595974" grpId="0" animBg="1"/>
      <p:bldP spid="595976" grpId="0" animBg="1"/>
      <p:bldP spid="5959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949C12-C81A-498D-9A12-A2F4B1477BCB}" type="slidenum">
              <a:rPr lang="en-US" b="0" i="0" smtClean="0"/>
              <a:pPr eaLnBrk="1" hangingPunct="1"/>
              <a:t>5</a:t>
            </a:fld>
            <a:endParaRPr lang="en-US" b="0" i="0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019800" y="1676400"/>
            <a:ext cx="2514600" cy="2895600"/>
          </a:xfrm>
          <a:prstGeom prst="rect">
            <a:avLst/>
          </a:prstGeom>
          <a:solidFill>
            <a:srgbClr val="FFCC99"/>
          </a:solidFill>
          <a:ln w="2857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276600" y="1676400"/>
            <a:ext cx="2667000" cy="40386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C7303B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819400" y="1882775"/>
            <a:ext cx="525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i="0"/>
              <a:t>    SINGULAR</a:t>
            </a:r>
            <a:r>
              <a:rPr lang="en-US" sz="3200" b="0" i="0"/>
              <a:t>    </a:t>
            </a:r>
            <a:r>
              <a:rPr lang="en-US" sz="3600" b="0" i="0"/>
              <a:t>PLURAL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479425" y="2844800"/>
            <a:ext cx="2673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 i="0"/>
              <a:t>1</a:t>
            </a:r>
            <a:r>
              <a:rPr lang="en-US" sz="3200" b="0" i="0" baseline="30000"/>
              <a:t>st</a:t>
            </a:r>
            <a:r>
              <a:rPr lang="en-US" sz="3200" b="0" i="0"/>
              <a:t>  PERSON 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3352800" y="2819400"/>
            <a:ext cx="173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i="0"/>
              <a:t>I </a:t>
            </a:r>
            <a:r>
              <a:rPr lang="en-US" sz="3600"/>
              <a:t>walk</a:t>
            </a:r>
            <a:r>
              <a:rPr lang="en-US" sz="3600" b="0" i="0"/>
              <a:t> 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6191250" y="2786063"/>
            <a:ext cx="203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i="0"/>
              <a:t>we</a:t>
            </a:r>
            <a:r>
              <a:rPr lang="en-US" sz="3600"/>
              <a:t> walk</a:t>
            </a:r>
            <a:r>
              <a:rPr lang="en-US" sz="3600" b="0" i="0"/>
              <a:t> </a:t>
            </a:r>
          </a:p>
        </p:txBody>
      </p:sp>
      <p:sp>
        <p:nvSpPr>
          <p:cNvPr id="615432" name="Rectangle 8"/>
          <p:cNvSpPr>
            <a:spLocks noChangeArrowheads="1"/>
          </p:cNvSpPr>
          <p:nvPr/>
        </p:nvSpPr>
        <p:spPr bwMode="auto">
          <a:xfrm>
            <a:off x="525463" y="3403600"/>
            <a:ext cx="2535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 i="0"/>
              <a:t>2</a:t>
            </a:r>
            <a:r>
              <a:rPr lang="en-US" sz="3200" b="0" i="0" baseline="30000"/>
              <a:t>nd</a:t>
            </a:r>
            <a:r>
              <a:rPr lang="en-US" sz="3200" b="0" i="0"/>
              <a:t> PERSON</a:t>
            </a:r>
          </a:p>
        </p:txBody>
      </p:sp>
      <p:sp>
        <p:nvSpPr>
          <p:cNvPr id="615433" name="Rectangle 9"/>
          <p:cNvSpPr>
            <a:spLocks noChangeArrowheads="1"/>
          </p:cNvSpPr>
          <p:nvPr/>
        </p:nvSpPr>
        <p:spPr bwMode="auto">
          <a:xfrm>
            <a:off x="3505200" y="3319463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i="0"/>
              <a:t>you</a:t>
            </a:r>
            <a:r>
              <a:rPr lang="en-US" sz="3600"/>
              <a:t> walk</a:t>
            </a:r>
            <a:r>
              <a:rPr lang="en-US" sz="3600" b="0" i="0"/>
              <a:t> </a:t>
            </a:r>
          </a:p>
        </p:txBody>
      </p:sp>
      <p:sp>
        <p:nvSpPr>
          <p:cNvPr id="615434" name="Rectangle 10"/>
          <p:cNvSpPr>
            <a:spLocks noChangeArrowheads="1"/>
          </p:cNvSpPr>
          <p:nvPr/>
        </p:nvSpPr>
        <p:spPr bwMode="auto">
          <a:xfrm>
            <a:off x="6216650" y="3319463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i="0"/>
              <a:t>you</a:t>
            </a:r>
            <a:r>
              <a:rPr lang="en-US" sz="3600"/>
              <a:t> walk</a:t>
            </a:r>
            <a:r>
              <a:rPr lang="en-US" sz="3600" b="0" i="0"/>
              <a:t> </a:t>
            </a:r>
          </a:p>
        </p:txBody>
      </p:sp>
      <p:sp>
        <p:nvSpPr>
          <p:cNvPr id="615436" name="Rectangle 12"/>
          <p:cNvSpPr>
            <a:spLocks noChangeArrowheads="1"/>
          </p:cNvSpPr>
          <p:nvPr/>
        </p:nvSpPr>
        <p:spPr bwMode="auto">
          <a:xfrm>
            <a:off x="3524250" y="3938588"/>
            <a:ext cx="23431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she</a:t>
            </a:r>
            <a:r>
              <a:rPr lang="en-US" sz="3600"/>
              <a:t> walks</a:t>
            </a:r>
          </a:p>
          <a:p>
            <a:r>
              <a:rPr lang="en-US" sz="3600" i="0"/>
              <a:t>he</a:t>
            </a:r>
            <a:r>
              <a:rPr lang="en-US" sz="3600"/>
              <a:t> walks</a:t>
            </a:r>
          </a:p>
          <a:p>
            <a:r>
              <a:rPr lang="en-US" sz="3600" i="0"/>
              <a:t>it</a:t>
            </a:r>
            <a:r>
              <a:rPr lang="en-US" sz="3600"/>
              <a:t> walks</a:t>
            </a:r>
          </a:p>
        </p:txBody>
      </p:sp>
      <p:sp>
        <p:nvSpPr>
          <p:cNvPr id="615437" name="Rectangle 13"/>
          <p:cNvSpPr>
            <a:spLocks noChangeArrowheads="1"/>
          </p:cNvSpPr>
          <p:nvPr/>
        </p:nvSpPr>
        <p:spPr bwMode="auto">
          <a:xfrm>
            <a:off x="6216650" y="3938588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0"/>
              <a:t>they</a:t>
            </a:r>
            <a:r>
              <a:rPr lang="en-US" sz="3600"/>
              <a:t> walk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FORM AND BASIC MEANING OF THE SIMPLE PRESENT TENSE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615444" name="Rectangle 20"/>
          <p:cNvSpPr>
            <a:spLocks noChangeArrowheads="1"/>
          </p:cNvSpPr>
          <p:nvPr/>
        </p:nvSpPr>
        <p:spPr bwMode="auto">
          <a:xfrm>
            <a:off x="533400" y="4013200"/>
            <a:ext cx="2476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</a:t>
            </a:r>
          </a:p>
        </p:txBody>
      </p:sp>
      <p:sp>
        <p:nvSpPr>
          <p:cNvPr id="615448" name="Oval 24"/>
          <p:cNvSpPr>
            <a:spLocks noChangeArrowheads="1"/>
          </p:cNvSpPr>
          <p:nvPr/>
        </p:nvSpPr>
        <p:spPr bwMode="auto">
          <a:xfrm>
            <a:off x="5511800" y="4114800"/>
            <a:ext cx="330200" cy="355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449" name="Oval 25"/>
          <p:cNvSpPr>
            <a:spLocks noChangeArrowheads="1"/>
          </p:cNvSpPr>
          <p:nvPr/>
        </p:nvSpPr>
        <p:spPr bwMode="auto">
          <a:xfrm>
            <a:off x="5257800" y="4660900"/>
            <a:ext cx="330200" cy="355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450" name="Oval 26"/>
          <p:cNvSpPr>
            <a:spLocks noChangeArrowheads="1"/>
          </p:cNvSpPr>
          <p:nvPr/>
        </p:nvSpPr>
        <p:spPr bwMode="auto">
          <a:xfrm>
            <a:off x="5003800" y="5207000"/>
            <a:ext cx="330200" cy="355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154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15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15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154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1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1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1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154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15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15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61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2" grpId="0"/>
      <p:bldP spid="615433" grpId="0"/>
      <p:bldP spid="615434" grpId="0"/>
      <p:bldP spid="615436" grpId="0"/>
      <p:bldP spid="615437" grpId="0"/>
      <p:bldP spid="615444" grpId="0" build="allAtOnce"/>
      <p:bldP spid="615448" grpId="0" animBg="1"/>
      <p:bldP spid="615449" grpId="0" animBg="1"/>
      <p:bldP spid="6154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EBEAD0-B43D-472A-B048-BC18EF50185B}" type="slidenum">
              <a:rPr lang="en-US" b="0" i="0" smtClean="0"/>
              <a:pPr eaLnBrk="1" hangingPunct="1"/>
              <a:t>6</a:t>
            </a:fld>
            <a:endParaRPr lang="en-US" b="0" i="0" smtClean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00451" y="2749967"/>
            <a:ext cx="78668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 dirty="0">
                <a:solidFill>
                  <a:srgbClr val="800080"/>
                </a:solidFill>
              </a:rPr>
              <a:t>   </a:t>
            </a:r>
            <a:r>
              <a:rPr lang="en-US" sz="4000" b="0" i="0" dirty="0"/>
              <a:t>We _____  </a:t>
            </a:r>
            <a:r>
              <a:rPr lang="en-US" sz="4000" b="0" i="0" dirty="0" smtClean="0"/>
              <a:t>TV in the afternoon. </a:t>
            </a:r>
            <a:endParaRPr lang="en-US" sz="4000" b="0" i="0" dirty="0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1784350" y="4267200"/>
            <a:ext cx="1644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watch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5638800" y="4241800"/>
            <a:ext cx="223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watches</a:t>
            </a:r>
          </a:p>
        </p:txBody>
      </p:sp>
      <p:sp>
        <p:nvSpPr>
          <p:cNvPr id="275463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2004139" y="2731056"/>
            <a:ext cx="1511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 dirty="0"/>
              <a:t>watch</a:t>
            </a:r>
          </a:p>
        </p:txBody>
      </p: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/>
      <p:bldP spid="2754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A56BAE-0F48-4B9B-A719-F0AB471BCD6F}" type="slidenum">
              <a:rPr lang="en-US" b="0" i="0" smtClean="0"/>
              <a:pPr eaLnBrk="1" hangingPunct="1"/>
              <a:t>7</a:t>
            </a:fld>
            <a:endParaRPr lang="en-US" b="0" i="0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5931" y="2743200"/>
            <a:ext cx="90845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 dirty="0">
                <a:solidFill>
                  <a:srgbClr val="800080"/>
                </a:solidFill>
              </a:rPr>
              <a:t>  </a:t>
            </a:r>
            <a:r>
              <a:rPr lang="en-US" sz="4000" b="0" i="0" dirty="0"/>
              <a:t>He _______ television </a:t>
            </a:r>
            <a:r>
              <a:rPr lang="en-US" sz="4000" b="0" i="0" dirty="0" smtClean="0"/>
              <a:t>in the morning </a:t>
            </a:r>
            <a:endParaRPr lang="en-US" sz="4000" b="0" i="0" dirty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708150" y="4267200"/>
            <a:ext cx="1644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watch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5791200" y="4267200"/>
            <a:ext cx="223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watches</a:t>
            </a:r>
          </a:p>
        </p:txBody>
      </p:sp>
      <p:sp>
        <p:nvSpPr>
          <p:cNvPr id="276487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1207656" y="2741613"/>
            <a:ext cx="2047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/>
              <a:t>watches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7" grpId="0" animBg="1"/>
      <p:bldP spid="2764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D2F0DC-FD40-463B-AF24-9C539A2C4C6C}" type="slidenum">
              <a:rPr lang="en-US" b="0" i="0" smtClean="0"/>
              <a:pPr eaLnBrk="1" hangingPunct="1"/>
              <a:t>8</a:t>
            </a:fld>
            <a:endParaRPr lang="en-US" b="0" i="0" smtClean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41450" y="2743200"/>
            <a:ext cx="6116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>
                <a:solidFill>
                  <a:srgbClr val="800080"/>
                </a:solidFill>
              </a:rPr>
              <a:t>  </a:t>
            </a:r>
            <a:r>
              <a:rPr lang="en-US" sz="4000" b="0" i="0"/>
              <a:t>We ____ lunch at 12:00. 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2390775" y="4267200"/>
            <a:ext cx="96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eat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5715000" y="4267200"/>
            <a:ext cx="124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eats</a:t>
            </a:r>
          </a:p>
        </p:txBody>
      </p:sp>
      <p:sp>
        <p:nvSpPr>
          <p:cNvPr id="277511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2779713" y="2741613"/>
            <a:ext cx="890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/>
              <a:t>eat</a:t>
            </a:r>
          </a:p>
        </p:txBody>
      </p:sp>
      <p:sp>
        <p:nvSpPr>
          <p:cNvPr id="11272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1" grpId="0" animBg="1"/>
      <p:bldP spid="2775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ACF21A-DCB5-48F5-B5D6-0A6D6495A566}" type="slidenum">
              <a:rPr lang="en-US" b="0" i="0" smtClean="0"/>
              <a:pPr eaLnBrk="1" hangingPunct="1"/>
              <a:t>9</a:t>
            </a:fld>
            <a:endParaRPr lang="en-US" b="0" i="0" smtClean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-76200" y="2286000"/>
            <a:ext cx="6696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>
                <a:solidFill>
                  <a:srgbClr val="800080"/>
                </a:solidFill>
              </a:rPr>
              <a:t>  </a:t>
            </a:r>
            <a:r>
              <a:rPr lang="en-US" sz="3200" b="0" i="0"/>
              <a:t>Jara _____ a walk in the morning.</a:t>
            </a:r>
            <a:r>
              <a:rPr lang="en-US" sz="4000" b="0" i="0"/>
              <a:t> </a:t>
            </a:r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1208088" y="2392363"/>
            <a:ext cx="11541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0" i="0"/>
              <a:t>takes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066800" y="3630613"/>
            <a:ext cx="1144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>
                <a:solidFill>
                  <a:srgbClr val="FF0000"/>
                </a:solidFill>
              </a:rPr>
              <a:t>take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495800" y="3630613"/>
            <a:ext cx="1398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>
                <a:solidFill>
                  <a:srgbClr val="FF0000"/>
                </a:solidFill>
              </a:rPr>
              <a:t>takes</a:t>
            </a:r>
          </a:p>
        </p:txBody>
      </p:sp>
      <p:sp>
        <p:nvSpPr>
          <p:cNvPr id="278535" name="AutoShape 7"/>
          <p:cNvSpPr>
            <a:spLocks noChangeArrowheads="1"/>
          </p:cNvSpPr>
          <p:nvPr/>
        </p:nvSpPr>
        <p:spPr bwMode="auto">
          <a:xfrm>
            <a:off x="3276600" y="33528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29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5" y="1676400"/>
            <a:ext cx="1992313" cy="4343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7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6" grpId="0"/>
      <p:bldP spid="278535" grpId="0" animBg="1"/>
    </p:bldLst>
  </p:timing>
</p:sld>
</file>

<file path=ppt/theme/theme1.xml><?xml version="1.0" encoding="utf-8"?>
<a:theme xmlns:a="http://schemas.openxmlformats.org/drawingml/2006/main" name="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3495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1_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3495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 DESIGN</Template>
  <TotalTime>17595</TotalTime>
  <Words>1220</Words>
  <Application>Microsoft Office PowerPoint</Application>
  <PresentationFormat>On-screen Show (4:3)</PresentationFormat>
  <Paragraphs>555</Paragraphs>
  <Slides>46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BEG DESIGN</vt:lpstr>
      <vt:lpstr>1_BEG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Using Be</dc:title>
  <dc:creator>Laurette Simmons</dc:creator>
  <cp:lastModifiedBy>DellK</cp:lastModifiedBy>
  <cp:revision>339</cp:revision>
  <dcterms:created xsi:type="dcterms:W3CDTF">2006-05-06T11:54:18Z</dcterms:created>
  <dcterms:modified xsi:type="dcterms:W3CDTF">2012-02-13T17:34:59Z</dcterms:modified>
</cp:coreProperties>
</file>