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8" r:id="rId4"/>
    <p:sldId id="279" r:id="rId5"/>
    <p:sldId id="277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B9382-B7A4-4428-8349-C160F12F4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5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0BA2F-2BB7-4CC6-AF0E-B371FA1A8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9FAD4-E6B3-40A3-ADDB-CC73706B6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27A99-0EC5-4B3A-ACD3-3F07E85ED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0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3DCE-6746-4ABB-9920-26EEFC251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0C9F7-1D9E-4B1E-B6FE-8BDC955F6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033E8-E82E-4029-BFCC-B35626A23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6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72D44-6804-4AB6-82AD-6FD257581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D437-2DB3-4BD7-9A01-EEEA92BF9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0979-6717-4CF4-B577-B69C9B9D53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3E5BE-44BB-46AC-9632-5DE118A4F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3B2974E-8471-4DEF-BD3E-E37EAC2D5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>
            <a:fillRect/>
          </a:stretch>
        </p:blipFill>
        <p:spPr bwMode="auto">
          <a:xfrm>
            <a:off x="0" y="0"/>
            <a:ext cx="3048000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5750940" y="21364"/>
            <a:ext cx="3399469" cy="241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2819400" y="0"/>
            <a:ext cx="3563604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0" y="2438400"/>
            <a:ext cx="303409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1" y="4598987"/>
            <a:ext cx="2895600" cy="22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5912485" y="4598986"/>
            <a:ext cx="3237924" cy="230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6089101" y="2411079"/>
            <a:ext cx="3061307" cy="218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66" y="2411079"/>
            <a:ext cx="3224835" cy="22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91440"/>
            <a:ext cx="3269701" cy="231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2901467" y="2362199"/>
            <a:ext cx="3399469" cy="241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2831508" y="4648102"/>
            <a:ext cx="3563604" cy="220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6131984" y="0"/>
            <a:ext cx="3034092" cy="24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6270476" y="4636731"/>
            <a:ext cx="2895600" cy="22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-30970" y="2469660"/>
            <a:ext cx="3237924" cy="230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0" y="4675078"/>
            <a:ext cx="3061307" cy="218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35" y="22894"/>
            <a:ext cx="3269701" cy="231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7" y="0"/>
            <a:ext cx="3089511" cy="236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5915430" y="2339305"/>
            <a:ext cx="3276439" cy="233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8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953000" y="3924243"/>
            <a:ext cx="4213076" cy="294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4703"/>
            <a:ext cx="3951966" cy="278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"/>
          <a:stretch>
            <a:fillRect/>
          </a:stretch>
        </p:blipFill>
        <p:spPr bwMode="auto">
          <a:xfrm>
            <a:off x="-22789" y="0"/>
            <a:ext cx="3974755" cy="297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-27775"/>
            <a:ext cx="4191000" cy="295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0931" y="6150114"/>
            <a:ext cx="1370472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Paco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2221750"/>
            <a:ext cx="1295400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Pipo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3000" y="5867400"/>
            <a:ext cx="1767704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Carla 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376296" y="1219200"/>
            <a:ext cx="1767704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Tanni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8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775"/>
            <a:ext cx="4203423" cy="295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-4273" y="3649662"/>
            <a:ext cx="4528850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824279" y="-27775"/>
            <a:ext cx="4312599" cy="307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638411" y="3649663"/>
            <a:ext cx="4498468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0" y="6019800"/>
            <a:ext cx="1600200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Lucia 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908023" y="5707"/>
            <a:ext cx="1295400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Kiko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82171" y="3664337"/>
            <a:ext cx="1472863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Nino  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29200" y="1752600"/>
            <a:ext cx="2164148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Pancha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0" y="6408"/>
            <a:ext cx="4385054" cy="311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351780" y="3861714"/>
            <a:ext cx="479222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"/>
          <a:stretch>
            <a:fillRect/>
          </a:stretch>
        </p:blipFill>
        <p:spPr bwMode="auto">
          <a:xfrm>
            <a:off x="4724400" y="-1"/>
            <a:ext cx="4441676" cy="33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0" y="3869529"/>
            <a:ext cx="4191000" cy="298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91687" y="3984486"/>
            <a:ext cx="1370472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Pepe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1" y="152400"/>
            <a:ext cx="1295400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Lalo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04048" y="3984486"/>
            <a:ext cx="1767704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Eddie  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790602" y="2416314"/>
            <a:ext cx="1767704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Lala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7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0" y="3742341"/>
            <a:ext cx="4343400" cy="309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36919"/>
            <a:ext cx="4235865" cy="300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813" y="22894"/>
            <a:ext cx="4377612" cy="310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7" y="0"/>
            <a:ext cx="408612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1" y="3984486"/>
            <a:ext cx="1370472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Paco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2401" y="152400"/>
            <a:ext cx="1295400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Luis 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09496" y="3978086"/>
            <a:ext cx="1767704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Carlos 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90602" y="2416314"/>
            <a:ext cx="1767704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</a:rPr>
              <a:t>Tabo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DellK</cp:lastModifiedBy>
  <cp:revision>11</cp:revision>
  <dcterms:created xsi:type="dcterms:W3CDTF">2006-09-14T04:48:51Z</dcterms:created>
  <dcterms:modified xsi:type="dcterms:W3CDTF">2012-02-15T17:53:43Z</dcterms:modified>
</cp:coreProperties>
</file>