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6" r:id="rId7"/>
    <p:sldId id="267" r:id="rId8"/>
    <p:sldId id="268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9382-B7A4-4428-8349-C160F12F4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0BA2F-2BB7-4CC6-AF0E-B371FA1A8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FAD4-E6B3-40A3-ADDB-CC73706B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27A99-0EC5-4B3A-ACD3-3F07E85ED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3DCE-6746-4ABB-9920-26EEFC251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C9F7-1D9E-4B1E-B6FE-8BDC955F6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033E8-E82E-4029-BFCC-B35626A23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2D44-6804-4AB6-82AD-6FD257581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D437-2DB3-4BD7-9A01-EEEA92BF9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0979-6717-4CF4-B577-B69C9B9D5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3E5BE-44BB-46AC-9632-5DE118A4F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3B2974E-8471-4DEF-BD3E-E37EAC2D5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Study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he </a:t>
            </a:r>
            <a:r>
              <a:rPr lang="en-US" sz="4000" dirty="0">
                <a:solidFill>
                  <a:srgbClr val="C00000"/>
                </a:solidFill>
              </a:rPr>
              <a:t>do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at school?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He </a:t>
            </a:r>
            <a:r>
              <a:rPr lang="en-US" sz="4000" dirty="0">
                <a:solidFill>
                  <a:srgbClr val="C00000"/>
                </a:solidFill>
              </a:rPr>
              <a:t>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52500"/>
            <a:ext cx="69913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reads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28688"/>
            <a:ext cx="6991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talk on the phone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6019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002060"/>
                </a:solidFill>
              </a:rPr>
              <a:t>He </a:t>
            </a:r>
            <a:r>
              <a:rPr lang="en-US" sz="3600">
                <a:solidFill>
                  <a:srgbClr val="C00000"/>
                </a:solidFill>
              </a:rPr>
              <a:t>talks on the phone </a:t>
            </a:r>
            <a:r>
              <a:rPr lang="en-US" sz="36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Fight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they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at work?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They </a:t>
            </a:r>
            <a:r>
              <a:rPr lang="en-US" sz="4000">
                <a:solidFill>
                  <a:srgbClr val="C00000"/>
                </a:solidFill>
              </a:rPr>
              <a:t>fight</a:t>
            </a:r>
            <a:r>
              <a:rPr lang="en-US" sz="4000">
                <a:solidFill>
                  <a:srgbClr val="002060"/>
                </a:solidFill>
              </a:rPr>
              <a:t> at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20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Clean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0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the mornings?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cleans</a:t>
            </a:r>
            <a:r>
              <a:rPr lang="en-US" sz="4000">
                <a:solidFill>
                  <a:srgbClr val="002060"/>
                </a:solidFill>
              </a:rPr>
              <a:t> the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57200" y="533400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990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Draw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draws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914400" y="2430463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Wait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she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the mornings?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She </a:t>
            </a:r>
            <a:r>
              <a:rPr lang="en-US" sz="4000">
                <a:solidFill>
                  <a:srgbClr val="C00000"/>
                </a:solidFill>
              </a:rPr>
              <a:t>waits </a:t>
            </a:r>
            <a:r>
              <a:rPr lang="en-US" sz="4000">
                <a:solidFill>
                  <a:srgbClr val="002060"/>
                </a:solidFill>
              </a:rPr>
              <a:t>for the bus.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38200" y="4183063"/>
            <a:ext cx="419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Play soccer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she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the afternoon?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614997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She </a:t>
            </a:r>
            <a:r>
              <a:rPr lang="en-US" sz="4000">
                <a:solidFill>
                  <a:srgbClr val="C00000"/>
                </a:solidFill>
              </a:rPr>
              <a:t>plays soccer </a:t>
            </a:r>
            <a:r>
              <a:rPr lang="en-US" sz="4000">
                <a:solidFill>
                  <a:srgbClr val="002060"/>
                </a:solidFill>
              </a:rPr>
              <a:t>in the afternoons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Cook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the mornings?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cooks </a:t>
            </a:r>
            <a:r>
              <a:rPr lang="en-US" sz="4000">
                <a:solidFill>
                  <a:srgbClr val="002060"/>
                </a:solidFill>
              </a:rPr>
              <a:t>breakfast.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Play the piano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614997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plays the piano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47738"/>
            <a:ext cx="70008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watch TV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watches TV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Comic Sans MS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8</cp:revision>
  <dcterms:created xsi:type="dcterms:W3CDTF">2006-09-14T04:48:51Z</dcterms:created>
  <dcterms:modified xsi:type="dcterms:W3CDTF">2011-11-08T04:03:03Z</dcterms:modified>
</cp:coreProperties>
</file>