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7" r:id="rId4"/>
    <p:sldId id="286" r:id="rId5"/>
    <p:sldId id="285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</a:t>
            </a:r>
            <a:r>
              <a:rPr lang="en-US" dirty="0" smtClean="0"/>
              <a:t>and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274" y="762000"/>
            <a:ext cx="7772400" cy="518160"/>
          </a:xfrm>
        </p:spPr>
        <p:txBody>
          <a:bodyPr/>
          <a:lstStyle/>
          <a:p>
            <a:r>
              <a:rPr lang="en-US" dirty="0" smtClean="0"/>
              <a:t>Eat right , stay healthy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8" y="1421382"/>
            <a:ext cx="7592490" cy="531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7440090" cy="5262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2873"/>
            <a:ext cx="7772400" cy="914400"/>
          </a:xfrm>
        </p:spPr>
        <p:txBody>
          <a:bodyPr/>
          <a:lstStyle/>
          <a:p>
            <a:r>
              <a:rPr lang="en-US" dirty="0" smtClean="0"/>
              <a:t>The ______ tastes ________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073"/>
            <a:ext cx="5672201" cy="544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77000" y="232873"/>
            <a:ext cx="2590800" cy="49530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good</a:t>
            </a:r>
          </a:p>
          <a:p>
            <a:r>
              <a:rPr lang="es-PE" dirty="0" err="1"/>
              <a:t>d</a:t>
            </a:r>
            <a:r>
              <a:rPr lang="es-PE" dirty="0" err="1" smtClean="0"/>
              <a:t>elicious</a:t>
            </a:r>
            <a:endParaRPr lang="es-PE" dirty="0" smtClean="0"/>
          </a:p>
          <a:p>
            <a:r>
              <a:rPr lang="es-PE" dirty="0"/>
              <a:t>t</a:t>
            </a:r>
            <a:r>
              <a:rPr lang="es-PE" dirty="0" smtClean="0"/>
              <a:t>errible</a:t>
            </a:r>
          </a:p>
          <a:p>
            <a:r>
              <a:rPr lang="es-PE" dirty="0" err="1"/>
              <a:t>s</a:t>
            </a:r>
            <a:r>
              <a:rPr lang="es-PE" dirty="0" err="1" smtClean="0"/>
              <a:t>weet</a:t>
            </a:r>
            <a:endParaRPr lang="es-PE" dirty="0" smtClean="0"/>
          </a:p>
          <a:p>
            <a:r>
              <a:rPr lang="es-PE" dirty="0" err="1"/>
              <a:t>s</a:t>
            </a:r>
            <a:r>
              <a:rPr lang="es-PE" dirty="0" err="1" smtClean="0"/>
              <a:t>alty</a:t>
            </a:r>
            <a:endParaRPr lang="es-PE" dirty="0" smtClean="0"/>
          </a:p>
          <a:p>
            <a:r>
              <a:rPr lang="es-PE" dirty="0" err="1"/>
              <a:t>s</a:t>
            </a:r>
            <a:r>
              <a:rPr lang="es-PE" dirty="0" err="1" smtClean="0"/>
              <a:t>picy</a:t>
            </a:r>
            <a:endParaRPr lang="es-PE" dirty="0" smtClean="0"/>
          </a:p>
          <a:p>
            <a:r>
              <a:rPr lang="es-PE" dirty="0" err="1" smtClean="0"/>
              <a:t>bland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11" y="71634"/>
            <a:ext cx="3124200" cy="838200"/>
          </a:xfrm>
        </p:spPr>
        <p:txBody>
          <a:bodyPr/>
          <a:lstStyle/>
          <a:p>
            <a:r>
              <a:rPr lang="en-US" dirty="0" smtClean="0"/>
              <a:t>Sweet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658445"/>
            <a:ext cx="342958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94583" y="3949644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spicy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3" y="4562805"/>
            <a:ext cx="163628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3" y="4787844"/>
            <a:ext cx="1636282" cy="1689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73593" y="10486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Salty </a:t>
            </a:r>
            <a:endParaRPr lang="en-US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55" y="688808"/>
            <a:ext cx="3421643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33" y="4313000"/>
            <a:ext cx="31432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81077" y="3516461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terrible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399" y="128391"/>
            <a:ext cx="4039789" cy="26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857859" y="2808909"/>
            <a:ext cx="3713488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 smtClean="0"/>
              <a:t>vegetables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93" y="-8584"/>
            <a:ext cx="4243213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2808909"/>
            <a:ext cx="4419600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 err="1" smtClean="0"/>
              <a:t>Fruit</a:t>
            </a:r>
            <a:r>
              <a:rPr lang="es-PE" dirty="0" smtClean="0"/>
              <a:t>, 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378" y="3590129"/>
            <a:ext cx="3085130" cy="278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07350" y="6296738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nd exercise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53000" y="5850800"/>
            <a:ext cx="40182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are good for you.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84" y="56984"/>
            <a:ext cx="3124200" cy="838200"/>
          </a:xfrm>
        </p:spPr>
        <p:txBody>
          <a:bodyPr/>
          <a:lstStyle/>
          <a:p>
            <a:r>
              <a:rPr lang="en-US" dirty="0" smtClean="0"/>
              <a:t>Junk food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322082" cy="3241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43840" y="2825002"/>
            <a:ext cx="3124200" cy="838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Take vitamins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63202"/>
            <a:ext cx="2752763" cy="2813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00" y="4038600"/>
            <a:ext cx="2752763" cy="1825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32" y="895184"/>
            <a:ext cx="2141167" cy="2640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4211" y="29198"/>
            <a:ext cx="4039789" cy="373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430512" y="3300952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She weighs 120 kilos 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584"/>
            <a:ext cx="4419600" cy="28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2808909"/>
            <a:ext cx="4419600" cy="78122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PE" dirty="0" err="1" smtClean="0"/>
              <a:t>One</a:t>
            </a:r>
            <a:r>
              <a:rPr lang="es-PE" dirty="0" smtClean="0"/>
              <a:t> </a:t>
            </a:r>
            <a:r>
              <a:rPr lang="es-PE" dirty="0" err="1" smtClean="0"/>
              <a:t>girl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a </a:t>
            </a:r>
            <a:r>
              <a:rPr lang="es-PE" dirty="0" err="1" smtClean="0"/>
              <a:t>diet</a:t>
            </a:r>
            <a:r>
              <a:rPr lang="es-PE" dirty="0" smtClean="0"/>
              <a:t>. </a:t>
            </a:r>
          </a:p>
          <a:p>
            <a:pPr algn="ctr"/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other</a:t>
            </a:r>
            <a:r>
              <a:rPr lang="es-PE" dirty="0" smtClean="0"/>
              <a:t> </a:t>
            </a:r>
            <a:r>
              <a:rPr lang="es-PE" dirty="0" err="1" smtClean="0"/>
              <a:t>girl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not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a </a:t>
            </a:r>
            <a:r>
              <a:rPr lang="es-PE" dirty="0" err="1" smtClean="0"/>
              <a:t>diet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590129"/>
            <a:ext cx="4039789" cy="278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621701" y="6296738"/>
            <a:ext cx="3713488" cy="57835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Lose … kilos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</TotalTime>
  <Words>60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Food and health</vt:lpstr>
      <vt:lpstr>The ______ tastes ________</vt:lpstr>
      <vt:lpstr>Sweet </vt:lpstr>
      <vt:lpstr>PowerPoint Presentation</vt:lpstr>
      <vt:lpstr>Junk food 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DellK</cp:lastModifiedBy>
  <cp:revision>21</cp:revision>
  <dcterms:created xsi:type="dcterms:W3CDTF">2010-07-08T04:51:11Z</dcterms:created>
  <dcterms:modified xsi:type="dcterms:W3CDTF">2012-02-14T17:32:12Z</dcterms:modified>
</cp:coreProperties>
</file>