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7" r:id="rId4"/>
    <p:sldId id="261" r:id="rId5"/>
    <p:sldId id="273" r:id="rId6"/>
    <p:sldId id="274" r:id="rId7"/>
    <p:sldId id="275" r:id="rId8"/>
    <p:sldId id="272" r:id="rId9"/>
    <p:sldId id="276" r:id="rId10"/>
    <p:sldId id="282" r:id="rId11"/>
    <p:sldId id="280" r:id="rId12"/>
    <p:sldId id="283" r:id="rId13"/>
    <p:sldId id="278" r:id="rId14"/>
    <p:sldId id="279" r:id="rId15"/>
    <p:sldId id="284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1629326-BE34-4138-9FEE-E8E627C75923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1629326-BE34-4138-9FEE-E8E627C75923}" type="datetimeFigureOut">
              <a:rPr lang="en-US" smtClean="0"/>
              <a:pPr/>
              <a:t>7/12/2010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8AC95E0-F7F0-4F10-9687-5F03AF5289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 around the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02– </a:t>
            </a:r>
            <a:r>
              <a:rPr lang="en-US" dirty="0" smtClean="0"/>
              <a:t>Unit </a:t>
            </a:r>
            <a:r>
              <a:rPr lang="en-US" dirty="0" smtClean="0"/>
              <a:t>5a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Gilroy garlic festival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California, United States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0" y="381000"/>
            <a:ext cx="3638035" cy="5666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hot-coalsblo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14600"/>
            <a:ext cx="4191000" cy="381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Vegetarian festival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Phuket</a:t>
            </a:r>
            <a:r>
              <a:rPr lang="en-US" dirty="0" smtClean="0"/>
              <a:t> , Thailand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r>
              <a:rPr lang="en-US" dirty="0" smtClean="0"/>
              <a:t>Eat fire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776446"/>
            <a:ext cx="7489060" cy="5666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3962400" cy="1676400"/>
          </a:xfrm>
        </p:spPr>
        <p:txBody>
          <a:bodyPr/>
          <a:lstStyle/>
          <a:p>
            <a:r>
              <a:rPr lang="en-US" dirty="0" smtClean="0"/>
              <a:t>Walk on hot coals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304800"/>
            <a:ext cx="3970944" cy="5666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hot-coalsblo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76600"/>
            <a:ext cx="4191000" cy="3286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Oktober</a:t>
            </a:r>
            <a:r>
              <a:rPr lang="en-US" dirty="0" smtClean="0"/>
              <a:t>fest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Munich, Germany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3352800"/>
            <a:ext cx="3970944" cy="31966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hot-coalsblo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038772"/>
            <a:ext cx="3124200" cy="3600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oktoberfest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52400"/>
            <a:ext cx="3429000" cy="2647950"/>
          </a:xfrm>
          <a:prstGeom prst="rect">
            <a:avLst/>
          </a:prstGeom>
        </p:spPr>
      </p:pic>
      <p:pic>
        <p:nvPicPr>
          <p:cNvPr id="8" name="Picture 7" descr="saus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04800"/>
            <a:ext cx="2857500" cy="267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914400"/>
          </a:xfrm>
        </p:spPr>
        <p:txBody>
          <a:bodyPr/>
          <a:lstStyle/>
          <a:p>
            <a:r>
              <a:rPr lang="en-US" dirty="0" smtClean="0"/>
              <a:t>Japanese Food Festival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217676"/>
            <a:ext cx="7620000" cy="544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914400"/>
          </a:xfrm>
        </p:spPr>
        <p:txBody>
          <a:bodyPr/>
          <a:lstStyle/>
          <a:p>
            <a:r>
              <a:rPr lang="en-US" dirty="0" smtClean="0"/>
              <a:t>Food Festivals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14400"/>
            <a:ext cx="5486400" cy="411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festival-gastronomico-trujill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980944"/>
            <a:ext cx="3657600" cy="3877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362200" cy="1143000"/>
          </a:xfrm>
        </p:spPr>
        <p:txBody>
          <a:bodyPr/>
          <a:lstStyle/>
          <a:p>
            <a:r>
              <a:rPr lang="en-US" dirty="0" smtClean="0"/>
              <a:t>Parade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472712"/>
            <a:ext cx="7010400" cy="50555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362200" cy="1143000"/>
          </a:xfrm>
        </p:spPr>
        <p:txBody>
          <a:bodyPr/>
          <a:lstStyle/>
          <a:p>
            <a:r>
              <a:rPr lang="en-US" dirty="0" smtClean="0"/>
              <a:t>Parade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616964"/>
            <a:ext cx="7010400" cy="47670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362200" cy="1143000"/>
          </a:xfrm>
        </p:spPr>
        <p:txBody>
          <a:bodyPr/>
          <a:lstStyle/>
          <a:p>
            <a:r>
              <a:rPr lang="en-US" dirty="0" smtClean="0"/>
              <a:t>Parade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673047"/>
            <a:ext cx="7010400" cy="46549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362200" cy="1143000"/>
          </a:xfrm>
        </p:spPr>
        <p:txBody>
          <a:bodyPr/>
          <a:lstStyle/>
          <a:p>
            <a:r>
              <a:rPr lang="en-US" dirty="0" smtClean="0"/>
              <a:t>Parade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457200"/>
            <a:ext cx="5187376" cy="61615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r>
              <a:rPr lang="en-US" dirty="0" smtClean="0"/>
              <a:t>Pasta  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304800"/>
            <a:ext cx="5126860" cy="64085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029200" cy="1143000"/>
          </a:xfrm>
        </p:spPr>
        <p:txBody>
          <a:bodyPr/>
          <a:lstStyle/>
          <a:p>
            <a:r>
              <a:rPr lang="en-US" dirty="0" smtClean="0"/>
              <a:t>Noodles</a:t>
            </a:r>
            <a:endParaRPr lang="en-US" dirty="0"/>
          </a:p>
        </p:txBody>
      </p:sp>
      <p:pic>
        <p:nvPicPr>
          <p:cNvPr id="5" name="Content Placeholder 4" descr="ist2_9745780-group-of-teen-boy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304800"/>
            <a:ext cx="3189125" cy="2971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 descr="noodl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4876442" cy="558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101</TotalTime>
  <Words>42</Words>
  <Application>Microsoft Office PowerPoint</Application>
  <PresentationFormat>On-screen Show (4:3)</PresentationFormat>
  <Paragraphs>18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Food around the world</vt:lpstr>
      <vt:lpstr>Japanese Food Festival</vt:lpstr>
      <vt:lpstr>Food Festivals</vt:lpstr>
      <vt:lpstr>Parade </vt:lpstr>
      <vt:lpstr>Parade </vt:lpstr>
      <vt:lpstr>Parade </vt:lpstr>
      <vt:lpstr>Parade </vt:lpstr>
      <vt:lpstr>Pasta  </vt:lpstr>
      <vt:lpstr>Noodles</vt:lpstr>
      <vt:lpstr>Gilroy garlic festival</vt:lpstr>
      <vt:lpstr>Slide 11</vt:lpstr>
      <vt:lpstr>Vegetarian festival</vt:lpstr>
      <vt:lpstr>Eat fire</vt:lpstr>
      <vt:lpstr>Walk on hot coals</vt:lpstr>
      <vt:lpstr>Oktoberfest</vt:lpstr>
      <vt:lpstr>Slide 16</vt:lpstr>
    </vt:vector>
  </TitlesOfParts>
  <Company>Berts-pc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Lychee</cp:lastModifiedBy>
  <cp:revision>17</cp:revision>
  <dcterms:created xsi:type="dcterms:W3CDTF">2010-07-08T04:51:11Z</dcterms:created>
  <dcterms:modified xsi:type="dcterms:W3CDTF">2010-07-12T19:02:01Z</dcterms:modified>
</cp:coreProperties>
</file>