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1336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Yes/No questions </a:t>
            </a:r>
            <a:br>
              <a:rPr lang="en-US" sz="3600" dirty="0" smtClean="0"/>
            </a:br>
            <a:r>
              <a:rPr lang="en-US" sz="3600" dirty="0" smtClean="0"/>
              <a:t>in the Simple Present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2</a:t>
            </a:r>
            <a:r>
              <a:rPr lang="en-US" dirty="0" smtClean="0"/>
              <a:t> – Unit 5 Lesson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5" y="76200"/>
            <a:ext cx="4495800" cy="6781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________________________?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Yes, I do. I study at ICPNA.</a:t>
            </a:r>
          </a:p>
          <a:p>
            <a:pPr>
              <a:buNone/>
            </a:pP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  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________________________?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No, I don’t. I don´t work.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______________________?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Yes he does. He cooks bacon and eggs for breakfast.</a:t>
            </a:r>
          </a:p>
          <a:p>
            <a:pPr>
              <a:buNone/>
            </a:pP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_____________________?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Yes she does.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Britney Spears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pop music.</a:t>
            </a:r>
          </a:p>
          <a:p>
            <a:pPr>
              <a:buNone/>
            </a:pP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 _______________________?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No, we don’t. We run in the mornings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304800"/>
            <a:ext cx="4495800" cy="6096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Do you write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poems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 Does Peru have a president?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 you smoke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9. Does your father drink soda?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 Do you like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soda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</TotalTime>
  <Words>23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Yes/No questions  in the Simple Present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Puta</cp:lastModifiedBy>
  <cp:revision>16</cp:revision>
  <dcterms:created xsi:type="dcterms:W3CDTF">2010-05-10T18:11:50Z</dcterms:created>
  <dcterms:modified xsi:type="dcterms:W3CDTF">2011-04-15T04:42:06Z</dcterms:modified>
</cp:coreProperties>
</file>