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7" r:id="rId4"/>
    <p:sldId id="28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26" y="-3632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Food and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73280"/>
            <a:ext cx="7772400" cy="518160"/>
          </a:xfrm>
        </p:spPr>
        <p:txBody>
          <a:bodyPr/>
          <a:lstStyle/>
          <a:p>
            <a:r>
              <a:rPr lang="en-US" dirty="0" smtClean="0"/>
              <a:t>Two powerful health foods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4800"/>
            <a:ext cx="3078732" cy="3078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82112"/>
            <a:ext cx="4398017" cy="3078611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791200" y="3383532"/>
            <a:ext cx="2743200" cy="685800"/>
          </a:xfrm>
          <a:prstGeom prst="rect">
            <a:avLst/>
          </a:prstGeom>
        </p:spPr>
        <p:txBody>
          <a:bodyPr tIns="0">
            <a:normAutofit fontScale="925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Red and green chili peppers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52600" y="3227325"/>
            <a:ext cx="2743200" cy="685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Licorice root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2872"/>
            <a:ext cx="4953000" cy="2053128"/>
          </a:xfrm>
        </p:spPr>
        <p:txBody>
          <a:bodyPr>
            <a:normAutofit/>
          </a:bodyPr>
          <a:lstStyle/>
          <a:p>
            <a:r>
              <a:rPr lang="en-US" dirty="0" smtClean="0"/>
              <a:t>Licorice is a plant. People use the root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90" y="2971800"/>
            <a:ext cx="4055672" cy="3441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43" y="76200"/>
            <a:ext cx="4800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What´s the problem?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17" y="1257460"/>
            <a:ext cx="3200400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47800"/>
            <a:ext cx="3163084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4582" y="4354661"/>
            <a:ext cx="4372817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She has a cold.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800" y="1219200"/>
            <a:ext cx="4039789" cy="278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753950" y="4267200"/>
            <a:ext cx="37134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Lose … kilos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</TotalTime>
  <Words>35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Food and health</vt:lpstr>
      <vt:lpstr>Licorice is a plant. People use the root</vt:lpstr>
      <vt:lpstr>What´s the problem? 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DellK</cp:lastModifiedBy>
  <cp:revision>23</cp:revision>
  <dcterms:created xsi:type="dcterms:W3CDTF">2010-07-08T04:51:11Z</dcterms:created>
  <dcterms:modified xsi:type="dcterms:W3CDTF">2012-02-14T18:05:55Z</dcterms:modified>
</cp:coreProperties>
</file>