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41"/>
  </p:handoutMasterIdLst>
  <p:sldIdLst>
    <p:sldId id="256" r:id="rId2"/>
    <p:sldId id="418" r:id="rId3"/>
    <p:sldId id="399" r:id="rId4"/>
    <p:sldId id="401" r:id="rId5"/>
    <p:sldId id="381" r:id="rId6"/>
    <p:sldId id="387" r:id="rId7"/>
    <p:sldId id="393" r:id="rId8"/>
    <p:sldId id="402" r:id="rId9"/>
    <p:sldId id="403" r:id="rId10"/>
    <p:sldId id="404" r:id="rId11"/>
    <p:sldId id="417" r:id="rId12"/>
    <p:sldId id="414" r:id="rId13"/>
    <p:sldId id="415" r:id="rId14"/>
    <p:sldId id="416" r:id="rId15"/>
    <p:sldId id="400" r:id="rId16"/>
    <p:sldId id="405" r:id="rId17"/>
    <p:sldId id="407" r:id="rId18"/>
    <p:sldId id="409" r:id="rId19"/>
    <p:sldId id="408" r:id="rId20"/>
    <p:sldId id="389" r:id="rId21"/>
    <p:sldId id="390" r:id="rId22"/>
    <p:sldId id="406" r:id="rId23"/>
    <p:sldId id="410" r:id="rId24"/>
    <p:sldId id="411" r:id="rId25"/>
    <p:sldId id="395" r:id="rId26"/>
    <p:sldId id="382" r:id="rId27"/>
    <p:sldId id="391" r:id="rId28"/>
    <p:sldId id="385" r:id="rId29"/>
    <p:sldId id="392" r:id="rId30"/>
    <p:sldId id="412" r:id="rId31"/>
    <p:sldId id="413" r:id="rId32"/>
    <p:sldId id="366" r:id="rId33"/>
    <p:sldId id="380" r:id="rId34"/>
    <p:sldId id="383" r:id="rId35"/>
    <p:sldId id="384" r:id="rId36"/>
    <p:sldId id="396" r:id="rId37"/>
    <p:sldId id="397" r:id="rId38"/>
    <p:sldId id="386" r:id="rId39"/>
    <p:sldId id="398" r:id="rId4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AB2E1-5F57-4EF4-AFE1-0C5FD63CDD9F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AA5148-E4F3-4E50-8C0B-C38CE30C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3BB4D5-B5F1-42EB-9443-B1170F52EC87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e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jpg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27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38.jpg"/><Relationship Id="rId4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6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jpg"/><Relationship Id="rId5" Type="http://schemas.openxmlformats.org/officeDocument/2006/relationships/image" Target="../media/image38.jpg"/><Relationship Id="rId4" Type="http://schemas.openxmlformats.org/officeDocument/2006/relationships/image" Target="../media/image24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785"/>
            <a:ext cx="6553200" cy="1894362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Basic 2 – Unit 5b - Listening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692161"/>
            <a:ext cx="5943600" cy="55927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Let´s cook!!!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971800"/>
            <a:ext cx="3810000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562" y="828222"/>
            <a:ext cx="8175390" cy="57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58781"/>
            <a:ext cx="853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Serve </a:t>
            </a:r>
            <a:r>
              <a:rPr lang="en-US" sz="4400" dirty="0" smtClean="0"/>
              <a:t>pasta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130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15" y="4428"/>
            <a:ext cx="2362200" cy="678322"/>
          </a:xfrm>
        </p:spPr>
        <p:txBody>
          <a:bodyPr>
            <a:normAutofit/>
          </a:bodyPr>
          <a:lstStyle/>
          <a:p>
            <a:r>
              <a:rPr lang="en-US" b="1" dirty="0" smtClean="0"/>
              <a:t>bananas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325" y="722567"/>
            <a:ext cx="2952212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43800" y="3217694"/>
            <a:ext cx="1733320" cy="568926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Honey </a:t>
            </a:r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35" y="3007820"/>
            <a:ext cx="2606574" cy="183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811887" y="89302"/>
            <a:ext cx="2146068" cy="636342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Ice cubes</a:t>
            </a:r>
            <a:endParaRPr lang="en-US" dirty="0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87" y="593668"/>
            <a:ext cx="2232559" cy="1941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498" y="4777219"/>
            <a:ext cx="2772541" cy="194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70243" y="3786620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oranges 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3942" y="4783276"/>
            <a:ext cx="2591509" cy="194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523411" y="3744927"/>
            <a:ext cx="3142004" cy="1038350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strawberries 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0050" y="593668"/>
            <a:ext cx="2333910" cy="194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696201" y="725644"/>
            <a:ext cx="1488020" cy="1152194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Ice cream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7682" y="4844270"/>
            <a:ext cx="2011680" cy="194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7483140" y="6273911"/>
            <a:ext cx="1701080" cy="519174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Milk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8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4" grpId="0"/>
      <p:bldP spid="15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785"/>
            <a:ext cx="6553200" cy="899615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Juniors 6 – module 6 - Unit 30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143573"/>
            <a:ext cx="5943600" cy="55927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Let´s make a smoothie!!!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9943"/>
            <a:ext cx="5715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780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482988" y="3200400"/>
            <a:ext cx="6858000" cy="45720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</a:rPr>
              <a:t>ingrdients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5202620" cy="44593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9301" y="-36394"/>
            <a:ext cx="2438400" cy="44696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Fruit </a:t>
            </a: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163102" y="1981200"/>
            <a:ext cx="2438400" cy="4571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Milk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29" y="500782"/>
            <a:ext cx="2229546" cy="1480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80" y="2646530"/>
            <a:ext cx="1346437" cy="184358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6396249" y="4623177"/>
            <a:ext cx="2438400" cy="3502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Honey 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51" y="5021625"/>
            <a:ext cx="2606470" cy="18363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95400" y="345567"/>
            <a:ext cx="40112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i="1" dirty="0" err="1" smtClean="0">
                <a:solidFill>
                  <a:srgbClr val="00B0F0"/>
                </a:solidFill>
              </a:rPr>
              <a:t>Smothies</a:t>
            </a:r>
            <a:r>
              <a:rPr lang="en-US" sz="4400" i="1" dirty="0" smtClean="0">
                <a:solidFill>
                  <a:srgbClr val="00B0F0"/>
                </a:solidFill>
              </a:rPr>
              <a:t> </a:t>
            </a:r>
            <a:endParaRPr lang="en-US" sz="4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1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7086600" y="3505200"/>
            <a:ext cx="182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00B0F0"/>
                </a:solidFill>
              </a:rPr>
              <a:t>Honey 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79939" y="1872017"/>
            <a:ext cx="252695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00B0F0"/>
                </a:solidFill>
              </a:rPr>
              <a:t>Blender 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751259" y="3636709"/>
            <a:ext cx="182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00B0F0"/>
                </a:solidFill>
              </a:rPr>
              <a:t>Ice 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895" y="4282319"/>
            <a:ext cx="2339719" cy="16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7164" y="713378"/>
            <a:ext cx="2978071" cy="197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80286" y="-100544"/>
            <a:ext cx="182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00B0F0"/>
                </a:solidFill>
              </a:rPr>
              <a:t>Eggs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3842" y="893928"/>
            <a:ext cx="144694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81400" y="81886"/>
            <a:ext cx="182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00B0F0"/>
                </a:solidFill>
              </a:rPr>
              <a:t>Milk 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0" y="4416914"/>
            <a:ext cx="2339719" cy="203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91" y="2601713"/>
            <a:ext cx="3810000" cy="43425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" y="924416"/>
            <a:ext cx="9038739" cy="6019800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-1" y="0"/>
            <a:ext cx="91852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Put </a:t>
            </a:r>
            <a:r>
              <a:rPr lang="en-US" sz="4400" dirty="0" smtClean="0"/>
              <a:t>the ingredients in the blender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199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0.00393 -0.00816 0.00763 -0.01198 0.01203 C -0.01684 0.01758 -0.02031 0.02498 -0.02552 0.02983 C -0.03663 0.04001 -0.04757 0.05088 -0.05834 0.06175 C -0.06632 0.07007 -0.07431 0.08002 -0.08368 0.08557 C -0.10035 0.09528 -0.11962 0.09413 -0.13733 0.0976 C -0.14254 0.09968 -0.14757 0.10176 -0.15226 0.10546 C -0.15868 0.11055 -0.1632 0.11633 -0.17014 0.11933 C -0.17535 0.12627 -0.18125 0.12882 -0.18663 0.13529 C -0.19028 0.13969 -0.19288 0.1457 -0.19705 0.14917 C -0.20139 0.15287 -0.2066 0.15449 -0.21059 0.15911 C -0.21615 0.16559 -0.21945 0.17368 -0.22552 0.179 C -0.23247 0.19311 -0.22847 0.18848 -0.23594 0.19496 C -0.24236 0.20791 -0.24705 0.22364 -0.25538 0.23474 C -0.26441 0.24676 -0.27344 0.25648 -0.28073 0.27058 C -0.28229 0.27729 -0.28438 0.2796 -0.2882 0.28446 C -0.29028 0.29001 -0.29358 0.29487 -0.29566 0.30042 C -0.3066 0.32979 -0.29254 0.29995 -0.30156 0.31822 C -0.3033 0.33858 -0.30261 0.35939 -0.30452 0.37974 C -0.30469 0.38159 -0.30747 0.3839 -0.30747 0.3839 L -0.29861 0.39963 " pathEditMode="relative" ptsTypes="fffffffffffffffffff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0.00393 -0.00816 0.00763 -0.01198 0.01203 C -0.01684 0.01758 -0.02031 0.02498 -0.02552 0.02983 C -0.03663 0.04001 -0.04757 0.05088 -0.05834 0.06175 C -0.06632 0.07007 -0.07431 0.08002 -0.08368 0.08557 C -0.10035 0.09528 -0.11962 0.09413 -0.13733 0.0976 C -0.14254 0.09968 -0.14757 0.10176 -0.15226 0.10546 C -0.15868 0.11055 -0.1632 0.11633 -0.17014 0.11933 C -0.17535 0.12627 -0.18125 0.12882 -0.18663 0.13529 C -0.19028 0.13969 -0.19288 0.1457 -0.19705 0.14917 C -0.20139 0.15287 -0.2066 0.15449 -0.21059 0.15911 C -0.21615 0.16559 -0.21945 0.17368 -0.22552 0.179 C -0.23247 0.19311 -0.22847 0.18848 -0.23594 0.19496 C -0.24236 0.20791 -0.24705 0.22364 -0.25538 0.23474 C -0.26441 0.24676 -0.27344 0.25648 -0.28073 0.27058 C -0.28229 0.27729 -0.28438 0.2796 -0.2882 0.28446 C -0.29028 0.29001 -0.29358 0.29487 -0.29566 0.30042 C -0.3066 0.32979 -0.29254 0.29995 -0.30156 0.31822 C -0.3033 0.33858 -0.30261 0.35939 -0.30452 0.37974 C -0.30469 0.38159 -0.30747 0.3839 -0.30747 0.3839 L -0.29861 0.39963 " pathEditMode="relative" ptsTypes="fffffffffffffffffffAA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16 -0.00995 -0.11042 -0.00509 -0.15521 -0.00787 C -0.17518 -0.00717 -0.20799 -0.01203 -0.23125 -0.00186 C -0.23976 0.00185 -0.24775 0.00578 -0.2566 0.00809 C -0.26112 0.00925 -0.27014 0.01202 -0.27014 0.01202 C -0.27605 0.01734 -0.28247 0.01942 -0.28941 0.02197 C -0.30487 0.03538 -0.32518 0.0437 -0.34323 0.04787 C -0.36059 0.05689 -0.35296 0.05434 -0.36563 0.05781 C -0.3724 0.06336 -0.37987 0.06614 -0.38646 0.07169 C -0.39445 0.07839 -0.40122 0.0858 -0.41042 0.0895 C -0.41476 0.09366 -0.41719 0.09736 -0.42223 0.09944 C -0.43368 0.11123 -0.44653 0.12164 -0.4566 0.13529 C -0.45782 0.13691 -0.45834 0.13945 -0.45955 0.1413 C -0.46337 0.14685 -0.46823 0.15101 -0.47153 0.15726 C -0.47257 0.15934 -0.47709 0.16998 -0.479 0.17298 C -0.49098 0.19125 -0.47882 0.17067 -0.49254 0.18894 C -0.50243 0.20212 -0.48802 0.18848 -0.5 0.19889 C -0.5099 0.21901 -0.52761 0.22872 -0.54167 0.24259 C -0.55035 0.25115 -0.5566 0.25901 -0.56702 0.26456 C -0.57396 0.27775 -0.56546 0.26433 -0.57605 0.27243 C -0.57952 0.27497 -0.58195 0.27913 -0.58507 0.28237 C -0.5882 0.28561 -0.59115 0.28885 -0.59393 0.29232 C -0.59601 0.29486 -0.59775 0.29787 -0.6 0.30041 C -0.60382 0.30457 -0.60712 0.31012 -0.61181 0.31221 C -0.61615 0.31429 -0.61702 0.31406 -0.62084 0.31822 C -0.62622 0.324 -0.63143 0.33279 -0.63577 0.34019 C -0.64271 0.35198 -0.63525 0.33996 -0.64028 0.35198 C -0.64462 0.36239 -0.64966 0.37118 -0.65365 0.38182 C -0.65434 0.38367 -0.65608 0.39176 -0.6566 0.39384 C -0.65712 0.39569 -0.65816 0.39963 -0.65816 0.39963 " pathEditMode="relative" ptsTypes="fffffffffffffffffffffffffffff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16 -0.00995 -0.11042 -0.00509 -0.15521 -0.00787 C -0.17518 -0.00717 -0.20799 -0.01203 -0.23125 -0.00186 C -0.23976 0.00185 -0.24775 0.00578 -0.2566 0.00809 C -0.26112 0.00925 -0.27014 0.01202 -0.27014 0.01202 C -0.27605 0.01734 -0.28247 0.01942 -0.28941 0.02197 C -0.30487 0.03538 -0.32518 0.0437 -0.34323 0.04787 C -0.36059 0.05689 -0.35296 0.05434 -0.36563 0.05781 C -0.3724 0.06336 -0.37987 0.06614 -0.38646 0.07169 C -0.39445 0.07839 -0.40122 0.0858 -0.41042 0.0895 C -0.41476 0.09366 -0.41719 0.09736 -0.42223 0.09944 C -0.43368 0.11123 -0.44653 0.12164 -0.4566 0.13529 C -0.45782 0.13691 -0.45834 0.13945 -0.45955 0.1413 C -0.46337 0.14685 -0.46823 0.15101 -0.47153 0.15726 C -0.47257 0.15934 -0.47709 0.16998 -0.479 0.17298 C -0.49098 0.19125 -0.47882 0.17067 -0.49254 0.18894 C -0.50243 0.20212 -0.48802 0.18848 -0.5 0.19889 C -0.5099 0.21901 -0.52761 0.22872 -0.54167 0.24259 C -0.55035 0.25115 -0.5566 0.25901 -0.56702 0.26456 C -0.57396 0.27775 -0.56546 0.26433 -0.57605 0.27243 C -0.57952 0.27497 -0.58195 0.27913 -0.58507 0.28237 C -0.5882 0.28561 -0.59115 0.28885 -0.59393 0.29232 C -0.59601 0.29486 -0.59775 0.29787 -0.6 0.30041 C -0.60382 0.30457 -0.60712 0.31012 -0.61181 0.31221 C -0.61615 0.31429 -0.61702 0.31406 -0.62084 0.31822 C -0.62622 0.324 -0.63143 0.33279 -0.63577 0.34019 C -0.64271 0.35198 -0.63525 0.33996 -0.64028 0.35198 C -0.64462 0.36239 -0.64966 0.37118 -0.65365 0.38182 C -0.65434 0.38367 -0.65608 0.39176 -0.6566 0.39384 C -0.65712 0.39569 -0.65816 0.39963 -0.65816 0.39963 " pathEditMode="relative" ptsTypes="fffffffffffffffffffffffffffff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 0.00463 -0.01372 0.00625 -0.02084 0.00995 C -0.05313 0.00925 -0.08559 0.00902 -0.11788 0.00787 C -0.1408 0.00694 -0.16372 -0.00162 -0.18663 -0.00393 C -0.20365 -0.00855 -0.21997 -0.01202 -0.23733 -0.01387 C -0.26927 -0.02127 -0.30209 -0.02729 -0.33438 -0.03168 C -0.35 -0.03723 -0.36615 -0.03723 -0.38212 -0.03978 C -0.44132 -0.03908 -0.50052 -0.03769 -0.55973 -0.03769 " pathEditMode="relative" ptsTypes="fffffffA">
                                      <p:cBhvr>
                                        <p:cTn id="6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 0.00463 -0.01372 0.00625 -0.02084 0.00995 C -0.05313 0.00925 -0.08559 0.00902 -0.11788 0.00787 C -0.1408 0.00694 -0.16372 -0.00162 -0.18663 -0.00393 C -0.20365 -0.00855 -0.21997 -0.01202 -0.23733 -0.01387 C -0.26927 -0.02127 -0.30209 -0.02729 -0.33438 -0.03168 C -0.35 -0.03723 -0.36615 -0.03723 -0.38212 -0.03978 C -0.44132 -0.03908 -0.50052 -0.03769 -0.55973 -0.03769 " pathEditMode="relative" ptsTypes="fffffffA">
                                      <p:cBhvr>
                                        <p:cTn id="64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 0.00463 -0.01372 0.00625 -0.02084 0.00995 C -0.05313 0.00925 -0.08559 0.00902 -0.11788 0.00787 C -0.1408 0.00694 -0.16372 -0.00162 -0.18663 -0.00393 C -0.20365 -0.00855 -0.21997 -0.01202 -0.23733 -0.01387 C -0.26927 -0.02127 -0.30209 -0.02729 -0.33438 -0.03168 C -0.35 -0.03723 -0.36615 -0.03723 -0.38212 -0.03978 C -0.44132 -0.03908 -0.50052 -0.03769 -0.55973 -0.03769 " pathEditMode="relative" ptsTypes="fffffffA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 0.00463 -0.01372 0.00625 -0.02084 0.00995 C -0.05313 0.00925 -0.08559 0.00902 -0.11788 0.00787 C -0.1408 0.00694 -0.16372 -0.00162 -0.18663 -0.00393 C -0.20365 -0.00855 -0.21997 -0.01202 -0.23733 -0.01387 C -0.26927 -0.02127 -0.30209 -0.02729 -0.33438 -0.03168 C -0.35 -0.03723 -0.36615 -0.03723 -0.38212 -0.03978 C -0.44132 -0.03908 -0.50052 -0.03769 -0.55973 -0.03769 " pathEditMode="relative" ptsTypes="fffffffA">
                                      <p:cBhvr>
                                        <p:cTn id="8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5" grpId="1"/>
      <p:bldP spid="11" grpId="0"/>
      <p:bldP spid="14" grpId="0"/>
      <p:bldP spid="14" grpId="1"/>
      <p:bldP spid="5" grpId="0"/>
      <p:bldP spid="5" grpId="1"/>
      <p:bldP spid="7" grpId="0"/>
      <p:bldP spid="7" grpId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19200"/>
            <a:ext cx="6172200" cy="20535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French Fries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410200"/>
            <a:ext cx="6172200" cy="971550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FFC000"/>
                </a:solidFill>
              </a:rPr>
              <a:t>LET¨S COOK!!</a:t>
            </a:r>
            <a:endParaRPr lang="en-US" sz="36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482988" y="3200400"/>
            <a:ext cx="6858000" cy="45720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</a:rPr>
              <a:t>ingrdients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1" y="1262231"/>
            <a:ext cx="6258245" cy="40035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9301" y="-36394"/>
            <a:ext cx="2438400" cy="44696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3 Potatoes </a:t>
            </a: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163102" y="1981200"/>
            <a:ext cx="2438400" cy="4571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Some Oil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65" y="440866"/>
            <a:ext cx="1435468" cy="1226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7" y="2646530"/>
            <a:ext cx="1843583" cy="184358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6396249" y="4623177"/>
            <a:ext cx="2438400" cy="3502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Salt &amp; Pepper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39" y="5014417"/>
            <a:ext cx="1843583" cy="1843583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95400" y="345567"/>
            <a:ext cx="40112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i="1" dirty="0" smtClean="0">
                <a:solidFill>
                  <a:srgbClr val="00B0F0"/>
                </a:solidFill>
              </a:rPr>
              <a:t>French fries</a:t>
            </a:r>
            <a:endParaRPr lang="en-US" sz="4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914400"/>
            <a:ext cx="7848600" cy="577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-22746" y="18814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Cut </a:t>
            </a:r>
            <a:r>
              <a:rPr lang="en-US" sz="4400" dirty="0" smtClean="0"/>
              <a:t>potatoes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48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454" y="914400"/>
            <a:ext cx="7702092" cy="577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-22746" y="18814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Pour </a:t>
            </a:r>
            <a:r>
              <a:rPr lang="en-US" sz="4400" dirty="0" smtClean="0"/>
              <a:t>oil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642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922361"/>
            <a:ext cx="6194712" cy="577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-22746" y="18814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Heat </a:t>
            </a:r>
            <a:r>
              <a:rPr lang="en-US" sz="4400" dirty="0" smtClean="0"/>
              <a:t>oil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02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ytimg.com/vi/ivvmKbvF6ZI/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"/>
            <a:ext cx="4572000" cy="3429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mchef.org/wp-content/uploads/2012/08/cocina-de-teresa-izquierdo-imche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009775"/>
            <a:ext cx="4533900" cy="3400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xternal.ak.fbcdn.net/safe_image.php?d=AQCBiTgmli13v2BD&amp;url=http%3A%2F%2Fvthumb.ak.fbcdn.net%2Fhvthumb-ak-ash4%2Fs403x403%2F245478_10150253902304804_440540294803_33975_1092_b.jpg&amp;jq=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3886200"/>
            <a:ext cx="3587749" cy="2690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1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2785" y="1108233"/>
            <a:ext cx="5437586" cy="541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-22746" y="18814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Fry </a:t>
            </a:r>
            <a:r>
              <a:rPr lang="en-US" sz="4400" dirty="0" smtClean="0"/>
              <a:t>the French fries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73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876300"/>
            <a:ext cx="7418786" cy="556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-22746" y="18814"/>
            <a:ext cx="74903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Fry </a:t>
            </a:r>
            <a:r>
              <a:rPr lang="en-US" sz="4400" dirty="0" smtClean="0"/>
              <a:t>until golden brown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6828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285361"/>
            <a:ext cx="7418786" cy="474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-22746" y="18814"/>
            <a:ext cx="74903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Serve </a:t>
            </a:r>
            <a:r>
              <a:rPr lang="en-US" sz="4400" dirty="0" smtClean="0"/>
              <a:t>French fries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814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19200"/>
            <a:ext cx="6172200" cy="20535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pancakes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410200"/>
            <a:ext cx="6172200" cy="971550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FFC000"/>
                </a:solidFill>
              </a:rPr>
              <a:t>LET¨S COOK!!</a:t>
            </a:r>
            <a:endParaRPr lang="en-US" sz="36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482988" y="3200400"/>
            <a:ext cx="6858000" cy="45720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</a:rPr>
              <a:t>ingrdients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5202620" cy="5029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9301" y="-36394"/>
            <a:ext cx="2438400" cy="44696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4 Eggs </a:t>
            </a: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163102" y="1981200"/>
            <a:ext cx="2438400" cy="4571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A cup of Milk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7" y="345567"/>
            <a:ext cx="2229546" cy="1483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80" y="2646530"/>
            <a:ext cx="1346437" cy="184358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6396249" y="4623177"/>
            <a:ext cx="2438400" cy="3502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Some Flour 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64" y="5014417"/>
            <a:ext cx="1511133" cy="1843583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95400" y="345567"/>
            <a:ext cx="40112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i="1" dirty="0" smtClean="0">
                <a:solidFill>
                  <a:srgbClr val="00B0F0"/>
                </a:solidFill>
              </a:rPr>
              <a:t>Pancakes </a:t>
            </a:r>
            <a:endParaRPr lang="en-US" sz="4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895" y="3353939"/>
            <a:ext cx="2339719" cy="350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292764" y="3237514"/>
            <a:ext cx="182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00B0F0"/>
                </a:solidFill>
              </a:rPr>
              <a:t>Flour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7164" y="711498"/>
            <a:ext cx="297807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80286" y="-100544"/>
            <a:ext cx="182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00B0F0"/>
                </a:solidFill>
              </a:rPr>
              <a:t>Eggs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3842" y="893928"/>
            <a:ext cx="144694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81400" y="81886"/>
            <a:ext cx="182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00B0F0"/>
                </a:solidFill>
              </a:rPr>
              <a:t>Milk 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0" y="4006955"/>
            <a:ext cx="2339719" cy="285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79939" y="1872017"/>
            <a:ext cx="252695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00B0F0"/>
                </a:solidFill>
              </a:rPr>
              <a:t>Blender 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91" y="2601713"/>
            <a:ext cx="3810000" cy="43425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" y="838200"/>
            <a:ext cx="9038739" cy="6019800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-1" y="0"/>
            <a:ext cx="91852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Put </a:t>
            </a:r>
            <a:r>
              <a:rPr lang="en-US" sz="4400" dirty="0" smtClean="0"/>
              <a:t>the ingredients in the blender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92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0.00393 -0.00816 0.00763 -0.01198 0.01203 C -0.01684 0.01758 -0.02031 0.02498 -0.02552 0.02983 C -0.03663 0.04001 -0.04757 0.05088 -0.05834 0.06175 C -0.06632 0.07007 -0.07431 0.08002 -0.08368 0.08557 C -0.10035 0.09528 -0.11962 0.09413 -0.13733 0.0976 C -0.14254 0.09968 -0.14757 0.10176 -0.15226 0.10546 C -0.15868 0.11055 -0.1632 0.11633 -0.17014 0.11933 C -0.17535 0.12627 -0.18125 0.12882 -0.18663 0.13529 C -0.19028 0.13969 -0.19288 0.1457 -0.19705 0.14917 C -0.20139 0.15287 -0.2066 0.15449 -0.21059 0.15911 C -0.21615 0.16559 -0.21945 0.17368 -0.22552 0.179 C -0.23247 0.19311 -0.22847 0.18848 -0.23594 0.19496 C -0.24236 0.20791 -0.24705 0.22364 -0.25538 0.23474 C -0.26441 0.24676 -0.27344 0.25648 -0.28073 0.27058 C -0.28229 0.27729 -0.28438 0.2796 -0.2882 0.28446 C -0.29028 0.29001 -0.29358 0.29487 -0.29566 0.30042 C -0.3066 0.32979 -0.29254 0.29995 -0.30156 0.31822 C -0.3033 0.33858 -0.30261 0.35939 -0.30452 0.37974 C -0.30469 0.38159 -0.30747 0.3839 -0.30747 0.3839 L -0.29861 0.39963 " pathEditMode="relative" ptsTypes="fffffffffffffffffff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0.00393 -0.00816 0.00763 -0.01198 0.01203 C -0.01684 0.01758 -0.02031 0.02498 -0.02552 0.02983 C -0.03663 0.04001 -0.04757 0.05088 -0.05834 0.06175 C -0.06632 0.07007 -0.07431 0.08002 -0.08368 0.08557 C -0.10035 0.09528 -0.11962 0.09413 -0.13733 0.0976 C -0.14254 0.09968 -0.14757 0.10176 -0.15226 0.10546 C -0.15868 0.11055 -0.1632 0.11633 -0.17014 0.11933 C -0.17535 0.12627 -0.18125 0.12882 -0.18663 0.13529 C -0.19028 0.13969 -0.19288 0.1457 -0.19705 0.14917 C -0.20139 0.15287 -0.2066 0.15449 -0.21059 0.15911 C -0.21615 0.16559 -0.21945 0.17368 -0.22552 0.179 C -0.23247 0.19311 -0.22847 0.18848 -0.23594 0.19496 C -0.24236 0.20791 -0.24705 0.22364 -0.25538 0.23474 C -0.26441 0.24676 -0.27344 0.25648 -0.28073 0.27058 C -0.28229 0.27729 -0.28438 0.2796 -0.2882 0.28446 C -0.29028 0.29001 -0.29358 0.29487 -0.29566 0.30042 C -0.3066 0.32979 -0.29254 0.29995 -0.30156 0.31822 C -0.3033 0.33858 -0.30261 0.35939 -0.30452 0.37974 C -0.30469 0.38159 -0.30747 0.3839 -0.30747 0.3839 L -0.29861 0.39963 " pathEditMode="relative" ptsTypes="fffffffffffffffffffAA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16 -0.00995 -0.11042 -0.00509 -0.15521 -0.00787 C -0.17518 -0.00717 -0.20799 -0.01203 -0.23125 -0.00186 C -0.23976 0.00185 -0.24775 0.00578 -0.2566 0.00809 C -0.26112 0.00925 -0.27014 0.01202 -0.27014 0.01202 C -0.27605 0.01734 -0.28247 0.01942 -0.28941 0.02197 C -0.30487 0.03538 -0.32518 0.0437 -0.34323 0.04787 C -0.36059 0.05689 -0.35296 0.05434 -0.36563 0.05781 C -0.3724 0.06336 -0.37987 0.06614 -0.38646 0.07169 C -0.39445 0.07839 -0.40122 0.0858 -0.41042 0.0895 C -0.41476 0.09366 -0.41719 0.09736 -0.42223 0.09944 C -0.43368 0.11123 -0.44653 0.12164 -0.4566 0.13529 C -0.45782 0.13691 -0.45834 0.13945 -0.45955 0.1413 C -0.46337 0.14685 -0.46823 0.15101 -0.47153 0.15726 C -0.47257 0.15934 -0.47709 0.16998 -0.479 0.17298 C -0.49098 0.19125 -0.47882 0.17067 -0.49254 0.18894 C -0.50243 0.20212 -0.48802 0.18848 -0.5 0.19889 C -0.5099 0.21901 -0.52761 0.22872 -0.54167 0.24259 C -0.55035 0.25115 -0.5566 0.25901 -0.56702 0.26456 C -0.57396 0.27775 -0.56546 0.26433 -0.57605 0.27243 C -0.57952 0.27497 -0.58195 0.27913 -0.58507 0.28237 C -0.5882 0.28561 -0.59115 0.28885 -0.59393 0.29232 C -0.59601 0.29486 -0.59775 0.29787 -0.6 0.30041 C -0.60382 0.30457 -0.60712 0.31012 -0.61181 0.31221 C -0.61615 0.31429 -0.61702 0.31406 -0.62084 0.31822 C -0.62622 0.324 -0.63143 0.33279 -0.63577 0.34019 C -0.64271 0.35198 -0.63525 0.33996 -0.64028 0.35198 C -0.64462 0.36239 -0.64966 0.37118 -0.65365 0.38182 C -0.65434 0.38367 -0.65608 0.39176 -0.6566 0.39384 C -0.65712 0.39569 -0.65816 0.39963 -0.65816 0.39963 " pathEditMode="relative" ptsTypes="fffffffffffffffffffffffffffff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16 -0.00995 -0.11042 -0.00509 -0.15521 -0.00787 C -0.17518 -0.00717 -0.20799 -0.01203 -0.23125 -0.00186 C -0.23976 0.00185 -0.24775 0.00578 -0.2566 0.00809 C -0.26112 0.00925 -0.27014 0.01202 -0.27014 0.01202 C -0.27605 0.01734 -0.28247 0.01942 -0.28941 0.02197 C -0.30487 0.03538 -0.32518 0.0437 -0.34323 0.04787 C -0.36059 0.05689 -0.35296 0.05434 -0.36563 0.05781 C -0.3724 0.06336 -0.37987 0.06614 -0.38646 0.07169 C -0.39445 0.07839 -0.40122 0.0858 -0.41042 0.0895 C -0.41476 0.09366 -0.41719 0.09736 -0.42223 0.09944 C -0.43368 0.11123 -0.44653 0.12164 -0.4566 0.13529 C -0.45782 0.13691 -0.45834 0.13945 -0.45955 0.1413 C -0.46337 0.14685 -0.46823 0.15101 -0.47153 0.15726 C -0.47257 0.15934 -0.47709 0.16998 -0.479 0.17298 C -0.49098 0.19125 -0.47882 0.17067 -0.49254 0.18894 C -0.50243 0.20212 -0.48802 0.18848 -0.5 0.19889 C -0.5099 0.21901 -0.52761 0.22872 -0.54167 0.24259 C -0.55035 0.25115 -0.5566 0.25901 -0.56702 0.26456 C -0.57396 0.27775 -0.56546 0.26433 -0.57605 0.27243 C -0.57952 0.27497 -0.58195 0.27913 -0.58507 0.28237 C -0.5882 0.28561 -0.59115 0.28885 -0.59393 0.29232 C -0.59601 0.29486 -0.59775 0.29787 -0.6 0.30041 C -0.60382 0.30457 -0.60712 0.31012 -0.61181 0.31221 C -0.61615 0.31429 -0.61702 0.31406 -0.62084 0.31822 C -0.62622 0.324 -0.63143 0.33279 -0.63577 0.34019 C -0.64271 0.35198 -0.63525 0.33996 -0.64028 0.35198 C -0.64462 0.36239 -0.64966 0.37118 -0.65365 0.38182 C -0.65434 0.38367 -0.65608 0.39176 -0.6566 0.39384 C -0.65712 0.39569 -0.65816 0.39963 -0.65816 0.39963 " pathEditMode="relative" ptsTypes="fffffffffffffffffffffffffffff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 0.00463 -0.01372 0.00625 -0.02084 0.00995 C -0.05313 0.00925 -0.08559 0.00902 -0.11788 0.00787 C -0.1408 0.00694 -0.16372 -0.00162 -0.18663 -0.00393 C -0.20365 -0.00855 -0.21997 -0.01202 -0.23733 -0.01387 C -0.26927 -0.02127 -0.30209 -0.02729 -0.33438 -0.03168 C -0.35 -0.03723 -0.36615 -0.03723 -0.38212 -0.03978 C -0.44132 -0.03908 -0.50052 -0.03769 -0.55973 -0.03769 " pathEditMode="relative" ptsTypes="fffffffA">
                                      <p:cBhvr>
                                        <p:cTn id="6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 0.00463 -0.01372 0.00625 -0.02084 0.00995 C -0.05313 0.00925 -0.08559 0.00902 -0.11788 0.00787 C -0.1408 0.00694 -0.16372 -0.00162 -0.18663 -0.00393 C -0.20365 -0.00855 -0.21997 -0.01202 -0.23733 -0.01387 C -0.26927 -0.02127 -0.30209 -0.02729 -0.33438 -0.03168 C -0.35 -0.03723 -0.36615 -0.03723 -0.38212 -0.03978 C -0.44132 -0.03908 -0.50052 -0.03769 -0.55973 -0.03769 " pathEditMode="relative" ptsTypes="fffffffA">
                                      <p:cBhvr>
                                        <p:cTn id="64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 0.00463 -0.01372 0.00625 -0.02084 0.00995 C -0.05313 0.00925 -0.08559 0.00902 -0.11788 0.00787 C -0.1408 0.00694 -0.16372 -0.00162 -0.18663 -0.00393 C -0.20365 -0.00855 -0.21997 -0.01202 -0.23733 -0.01387 C -0.26927 -0.02127 -0.30209 -0.02729 -0.33438 -0.03168 C -0.35 -0.03723 -0.36615 -0.03723 -0.38212 -0.03978 C -0.44132 -0.03908 -0.50052 -0.03769 -0.55973 -0.03769 " pathEditMode="relative" ptsTypes="fffffffA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5" grpId="1"/>
      <p:bldP spid="5" grpId="0"/>
      <p:bldP spid="5" grpId="1"/>
      <p:bldP spid="7" grpId="0"/>
      <p:bldP spid="7" grpId="1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61" y="913263"/>
            <a:ext cx="7741036" cy="58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Pour </a:t>
            </a:r>
            <a:r>
              <a:rPr lang="en-US" sz="4400" dirty="0" smtClean="0"/>
              <a:t>the mixture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94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61" y="1222904"/>
            <a:ext cx="7741036" cy="518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853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Cook </a:t>
            </a:r>
            <a:r>
              <a:rPr lang="en-US" sz="4400" dirty="0" smtClean="0"/>
              <a:t>until golden brown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94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61" y="1240498"/>
            <a:ext cx="7741036" cy="515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Flip </a:t>
            </a:r>
            <a:r>
              <a:rPr lang="en-US" sz="4400" dirty="0" smtClean="0"/>
              <a:t>the pancake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86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763754"/>
            <a:ext cx="6172200" cy="59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8915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Serve </a:t>
            </a:r>
            <a:r>
              <a:rPr lang="en-US" sz="4400" dirty="0" smtClean="0"/>
              <a:t>with maple syrup</a:t>
            </a:r>
            <a:endParaRPr lang="en-US" sz="4400" dirty="0"/>
          </a:p>
        </p:txBody>
      </p:sp>
      <p:sp>
        <p:nvSpPr>
          <p:cNvPr id="2" name="Left Arrow 1"/>
          <p:cNvSpPr/>
          <p:nvPr/>
        </p:nvSpPr>
        <p:spPr>
          <a:xfrm>
            <a:off x="5918061" y="1342127"/>
            <a:ext cx="1295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138398" y="1228452"/>
            <a:ext cx="20056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i="1" dirty="0" smtClean="0">
                <a:solidFill>
                  <a:srgbClr val="00B0F0"/>
                </a:solidFill>
              </a:rPr>
              <a:t>(Maple syrup)</a:t>
            </a:r>
            <a:endParaRPr lang="en-US" sz="40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19200"/>
            <a:ext cx="6172200" cy="20535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PASTA WITH TOMATO SAUCE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410200"/>
            <a:ext cx="6172200" cy="971550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FFC000"/>
                </a:solidFill>
              </a:rPr>
              <a:t>LET¨S COOK!!</a:t>
            </a:r>
            <a:endParaRPr lang="en-US" sz="36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28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19200"/>
            <a:ext cx="6172200" cy="20535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Cake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410200"/>
            <a:ext cx="6172200" cy="971550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FFC000"/>
                </a:solidFill>
              </a:rPr>
              <a:t>LET¨S COOK!!</a:t>
            </a:r>
            <a:endParaRPr lang="en-US" sz="36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482988" y="3200400"/>
            <a:ext cx="6858000" cy="45720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</a:rPr>
              <a:t>ingrdients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3610"/>
            <a:ext cx="5554222" cy="38265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9301" y="-36394"/>
            <a:ext cx="2438400" cy="44696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Eggs </a:t>
            </a: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163102" y="1981200"/>
            <a:ext cx="2438400" cy="4571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A cup of Milk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7" y="345567"/>
            <a:ext cx="2229546" cy="1483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80" y="2646530"/>
            <a:ext cx="1346437" cy="184358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6396249" y="4623177"/>
            <a:ext cx="2438400" cy="3502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Some Flour 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64" y="5014417"/>
            <a:ext cx="1511133" cy="1843583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90600" y="22746"/>
            <a:ext cx="40112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i="1" dirty="0" smtClean="0">
                <a:solidFill>
                  <a:srgbClr val="00B0F0"/>
                </a:solidFill>
              </a:rPr>
              <a:t>Cake </a:t>
            </a:r>
            <a:endParaRPr lang="en-US" sz="4400" i="1" dirty="0">
              <a:solidFill>
                <a:srgbClr val="00B0F0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792835" y="4632456"/>
            <a:ext cx="2091242" cy="4469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Some Butter 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834" y="5014417"/>
            <a:ext cx="2336020" cy="1752015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609601" y="4677865"/>
            <a:ext cx="2479722" cy="4469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A cup of  Sugar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2" y="5059826"/>
            <a:ext cx="2336020" cy="17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9" grpId="0"/>
      <p:bldP spid="11" grpId="0"/>
      <p:bldP spid="12" grpId="0" build="p"/>
      <p:bldP spid="1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60" y="913263"/>
            <a:ext cx="8727639" cy="58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Melt </a:t>
            </a:r>
            <a:r>
              <a:rPr lang="en-US" sz="4400" dirty="0" smtClean="0"/>
              <a:t>the butter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65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61" y="913263"/>
            <a:ext cx="7741036" cy="58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Break </a:t>
            </a:r>
            <a:r>
              <a:rPr lang="en-US" sz="4400" dirty="0" smtClean="0"/>
              <a:t>the eggs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1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21" y="990241"/>
            <a:ext cx="7221115" cy="56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Beat </a:t>
            </a:r>
            <a:r>
              <a:rPr lang="en-US" sz="4400" dirty="0" smtClean="0"/>
              <a:t>the eggs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30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4314" y="990241"/>
            <a:ext cx="5774528" cy="56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Pour </a:t>
            </a:r>
            <a:r>
              <a:rPr lang="en-US" sz="4400" dirty="0" smtClean="0"/>
              <a:t>the mixture on the flour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65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080" y="1143000"/>
            <a:ext cx="823783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Pour </a:t>
            </a:r>
            <a:r>
              <a:rPr lang="en-US" sz="4400" dirty="0" smtClean="0"/>
              <a:t>the mixture on the pan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909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080" y="1147119"/>
            <a:ext cx="8237839" cy="54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Bake </a:t>
            </a:r>
            <a:r>
              <a:rPr lang="en-US" sz="4400" dirty="0" smtClean="0"/>
              <a:t>the pie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869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61" y="913263"/>
            <a:ext cx="7741036" cy="58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Bake </a:t>
            </a:r>
            <a:r>
              <a:rPr lang="en-US" sz="4400" dirty="0" smtClean="0"/>
              <a:t>the cake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88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61" y="1235806"/>
            <a:ext cx="7741036" cy="516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Serve </a:t>
            </a:r>
            <a:r>
              <a:rPr lang="en-US" sz="4400" dirty="0" smtClean="0"/>
              <a:t>the cake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3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482988" y="3200400"/>
            <a:ext cx="6858000" cy="45720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</a:rPr>
              <a:t>ingrdients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1" y="1054202"/>
            <a:ext cx="6258245" cy="4419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9301" y="-36394"/>
            <a:ext cx="2438400" cy="44696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Pasta</a:t>
            </a: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163102" y="1737816"/>
            <a:ext cx="2438400" cy="70058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A can of tomato sauce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65" y="336468"/>
            <a:ext cx="1435468" cy="1435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26" y="2646530"/>
            <a:ext cx="2093946" cy="184358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6396249" y="4623177"/>
            <a:ext cx="2438400" cy="3502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Autofit/>
          </a:bodyPr>
          <a:lstStyle>
            <a:lvl1pPr marL="0" indent="0" algn="l" rtl="0" eaLnBrk="1" latinLnBrk="0" hangingPunct="1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SzPct val="7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mic Sans MS" pitchFamily="66" charset="0"/>
              </a:rPr>
              <a:t>Salt &amp; Pepper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39" y="5014417"/>
            <a:ext cx="1843583" cy="18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21" y="913263"/>
            <a:ext cx="7221115" cy="58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Boil </a:t>
            </a:r>
            <a:r>
              <a:rPr lang="en-US" sz="4400" dirty="0" smtClean="0"/>
              <a:t>water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962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21" y="1108233"/>
            <a:ext cx="7221115" cy="541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594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Boil </a:t>
            </a:r>
            <a:r>
              <a:rPr lang="en-US" sz="4400" dirty="0" smtClean="0"/>
              <a:t>pasta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823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810884"/>
            <a:ext cx="8668915" cy="580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853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Serve</a:t>
            </a:r>
            <a:r>
              <a:rPr lang="en-US" sz="4400" dirty="0" smtClean="0"/>
              <a:t> pasta on plate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320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9664" y="754655"/>
            <a:ext cx="3941135" cy="590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853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Open </a:t>
            </a:r>
            <a:r>
              <a:rPr lang="en-US" sz="4400" dirty="0" smtClean="0"/>
              <a:t>can of tomato sauce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648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828222"/>
            <a:ext cx="8668915" cy="57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853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u="sng" dirty="0" smtClean="0">
                <a:solidFill>
                  <a:srgbClr val="002060"/>
                </a:solidFill>
              </a:rPr>
              <a:t>Pour </a:t>
            </a:r>
            <a:r>
              <a:rPr lang="en-US" sz="4400" dirty="0" smtClean="0"/>
              <a:t>tomato sauce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220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782</TotalTime>
  <Words>206</Words>
  <Application>Microsoft Office PowerPoint</Application>
  <PresentationFormat>On-screen Show (4:3)</PresentationFormat>
  <Paragraphs>88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Oriel</vt:lpstr>
      <vt:lpstr>Basic 2 – Unit 5b - Listening</vt:lpstr>
      <vt:lpstr>PowerPoint Presentation</vt:lpstr>
      <vt:lpstr>PASTA WITH TOMATO SAUCE</vt:lpstr>
      <vt:lpstr>ingrdients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bananas </vt:lpstr>
      <vt:lpstr>Juniors 6 – module 6 - Unit 30</vt:lpstr>
      <vt:lpstr>ingrdients</vt:lpstr>
      <vt:lpstr>PowerPoint Presentation</vt:lpstr>
      <vt:lpstr>French Fries</vt:lpstr>
      <vt:lpstr>ingrdients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pancakes</vt:lpstr>
      <vt:lpstr>ingrdients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Cake </vt:lpstr>
      <vt:lpstr>ingrdients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106</cp:revision>
  <cp:lastPrinted>2011-06-10T17:51:00Z</cp:lastPrinted>
  <dcterms:created xsi:type="dcterms:W3CDTF">2010-07-02T05:15:12Z</dcterms:created>
  <dcterms:modified xsi:type="dcterms:W3CDTF">2013-06-12T16:59:01Z</dcterms:modified>
</cp:coreProperties>
</file>